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1"/>
  </p:notesMasterIdLst>
  <p:sldIdLst>
    <p:sldId id="307" r:id="rId2"/>
    <p:sldId id="318" r:id="rId3"/>
    <p:sldId id="257" r:id="rId4"/>
    <p:sldId id="336" r:id="rId5"/>
    <p:sldId id="335" r:id="rId6"/>
    <p:sldId id="320" r:id="rId7"/>
    <p:sldId id="337" r:id="rId8"/>
    <p:sldId id="334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>
        <p:scale>
          <a:sx n="50" d="100"/>
          <a:sy n="50" d="100"/>
        </p:scale>
        <p:origin x="-56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79C831-AB35-40DF-810D-2565F34FF77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EE9AC5-98C9-4940-866D-0E572D1CE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3DE8-64C1-4864-82E0-BAABF08EA0F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5244-4AF7-45CD-A74C-E84A18D8C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4C56-B203-41D8-AFF0-5A8542CFADDC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7B5B-F747-4121-A855-B3890EA20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2176-6C23-4F34-91AD-5C1849A52CC5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3486-CBC1-4921-AAFD-ED39C9001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78E3-1B50-4846-854A-4BB862B35C6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15F7-2EA3-4755-9A99-EBE7421C99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A4B3-4C33-4F3F-89D1-2396FF62B3A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4DFD-61D2-4612-B95B-4B0DF4AFB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B8F1-66D1-4776-B49E-C3772BB5E165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DD08-8B13-40D8-9329-EB8B1C939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0CB7-0DC6-4AA1-9861-A086D7FCFE9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7125-0E66-42EF-826F-73E67A6A44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0A7A-98F9-414B-B857-B59EC732665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415F-917D-4F4C-976D-8AA95A494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7A7A-A31E-4DE9-9564-980009BD66EC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910F-DDFB-4D20-A4B5-17758E48E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456E-1E57-4BD4-A598-65C6AD713749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1798-07B0-41A8-9891-D4A20CF53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5B9B-7130-458F-BAFF-6785D947133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F81ED-A1F8-4442-9F79-AA4585F223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00C80F-1941-44CC-A259-B6BA10ADFE05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F113B8-5CA6-4DE6-955F-1FB14469A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95250" y="26988"/>
            <a:ext cx="8964613" cy="831850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C00000"/>
                </a:solidFill>
              </a:rPr>
              <a:t>Обеспечение взвешивания  ТС передвижными пунктами весового контроля</a:t>
            </a:r>
          </a:p>
        </p:txBody>
      </p:sp>
      <p:sp>
        <p:nvSpPr>
          <p:cNvPr id="16386" name="TextBox 10"/>
          <p:cNvSpPr txBox="1">
            <a:spLocks noChangeArrowheads="1"/>
          </p:cNvSpPr>
          <p:nvPr/>
        </p:nvSpPr>
        <p:spPr bwMode="auto">
          <a:xfrm>
            <a:off x="1362075" y="69215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>
                <a:solidFill>
                  <a:srgbClr val="C00000"/>
                </a:solidFill>
              </a:rPr>
              <a:t> </a:t>
            </a:r>
          </a:p>
          <a:p>
            <a:pPr eaLnBrk="0" hangingPunct="0"/>
            <a:endParaRPr lang="ru-RU" altLang="ru-RU" sz="200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865438"/>
            <a:ext cx="4659312" cy="3725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1046163"/>
            <a:ext cx="4691063" cy="3773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410" r="9341" b="23453"/>
          <a:stretch/>
        </p:blipFill>
        <p:spPr>
          <a:xfrm>
            <a:off x="215900" y="636588"/>
            <a:ext cx="4546600" cy="324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44463"/>
            <a:ext cx="8964613" cy="4762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C00000"/>
                </a:solidFill>
              </a:rPr>
              <a:t>Пост весового контроля а/д «Усть-Вага-Ядриха»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744538" y="1314450"/>
            <a:ext cx="75723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13" y="3338513"/>
            <a:ext cx="4692650" cy="351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590550"/>
            <a:ext cx="4343400" cy="329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C00000"/>
                </a:solidFill>
              </a:rPr>
              <a:t>Площадки для контроля за перевозками КТГ</a:t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 на региональных дорогах  области</a:t>
            </a:r>
          </a:p>
        </p:txBody>
      </p:sp>
      <p:pic>
        <p:nvPicPr>
          <p:cNvPr id="922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836613"/>
            <a:ext cx="6913563" cy="6021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235825" y="2492375"/>
            <a:ext cx="576263" cy="360363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/>
              <a:t>10</a:t>
            </a:r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>
            <a:off x="2339975" y="2671763"/>
            <a:ext cx="4895850" cy="325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1"/>
          </p:cNvCxnSpPr>
          <p:nvPr/>
        </p:nvCxnSpPr>
        <p:spPr>
          <a:xfrm flipH="1">
            <a:off x="1979613" y="2671763"/>
            <a:ext cx="5256212" cy="469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H="1">
            <a:off x="2555875" y="2671763"/>
            <a:ext cx="4679950" cy="5413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1"/>
          </p:cNvCxnSpPr>
          <p:nvPr/>
        </p:nvCxnSpPr>
        <p:spPr>
          <a:xfrm flipH="1">
            <a:off x="2700338" y="2671763"/>
            <a:ext cx="4535487" cy="1117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1"/>
          </p:cNvCxnSpPr>
          <p:nvPr/>
        </p:nvCxnSpPr>
        <p:spPr>
          <a:xfrm flipH="1">
            <a:off x="2339975" y="2671763"/>
            <a:ext cx="4895850" cy="20526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1"/>
          </p:cNvCxnSpPr>
          <p:nvPr/>
        </p:nvCxnSpPr>
        <p:spPr>
          <a:xfrm flipH="1">
            <a:off x="1763713" y="2671763"/>
            <a:ext cx="5472112" cy="3133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1"/>
          </p:cNvCxnSpPr>
          <p:nvPr/>
        </p:nvCxnSpPr>
        <p:spPr>
          <a:xfrm flipH="1">
            <a:off x="2484438" y="2671763"/>
            <a:ext cx="4751387" cy="2989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1"/>
          </p:cNvCxnSpPr>
          <p:nvPr/>
        </p:nvCxnSpPr>
        <p:spPr>
          <a:xfrm flipH="1">
            <a:off x="3924300" y="2671763"/>
            <a:ext cx="3311525" cy="34210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1"/>
          </p:cNvCxnSpPr>
          <p:nvPr/>
        </p:nvCxnSpPr>
        <p:spPr>
          <a:xfrm flipH="1">
            <a:off x="5364163" y="2671763"/>
            <a:ext cx="1871662" cy="3060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1"/>
          </p:cNvCxnSpPr>
          <p:nvPr/>
        </p:nvCxnSpPr>
        <p:spPr>
          <a:xfrm flipH="1">
            <a:off x="5724525" y="2671763"/>
            <a:ext cx="1511300" cy="2989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>
                <a:solidFill>
                  <a:srgbClr val="C00000"/>
                </a:solidFill>
              </a:rPr>
              <a:t>Площадки для контроля за перевозками КТГ на региональных дорогах  области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97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30"/>
                <a:gridCol w="5112568"/>
                <a:gridCol w="1711102"/>
              </a:tblGrid>
              <a:tr h="568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Автодорога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Исакогорка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Новодвинск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- Холмогоры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Коноша - Вельск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167, 178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Долматово –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Няндома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– Каргополь - Пудож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219,207,127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Вельск - Шангалы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Костылево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Тарногский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городок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Котлас – Коряжма – Виледь – И.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Подомское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39, 95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838" t="15350" r="6688" b="42254"/>
          <a:stretch/>
        </p:blipFill>
        <p:spPr>
          <a:xfrm>
            <a:off x="188913" y="3357563"/>
            <a:ext cx="8540750" cy="345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098550" y="31750"/>
            <a:ext cx="709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Грузовой эвакуатор </a:t>
            </a:r>
            <a:endParaRPr lang="ru-RU" alt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09613"/>
            <a:ext cx="41878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709613"/>
            <a:ext cx="42846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3914775"/>
            <a:ext cx="4073525" cy="294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047037" cy="54451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C00000"/>
                </a:solidFill>
              </a:rPr>
              <a:t>Специализированные штрафные стоянки</a:t>
            </a:r>
          </a:p>
        </p:txBody>
      </p:sp>
      <p:pic>
        <p:nvPicPr>
          <p:cNvPr id="1638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3038" y="908050"/>
            <a:ext cx="4051300" cy="29384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908050"/>
            <a:ext cx="4319587" cy="2938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344488" y="1052513"/>
            <a:ext cx="2859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000">
                <a:solidFill>
                  <a:srgbClr val="C00000"/>
                </a:solidFill>
              </a:rPr>
              <a:t>п. Дорожников, 100</a:t>
            </a:r>
          </a:p>
        </p:txBody>
      </p:sp>
      <p:pic>
        <p:nvPicPr>
          <p:cNvPr id="1639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6438" y="3933825"/>
            <a:ext cx="4303712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79388" y="4129088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000">
                <a:solidFill>
                  <a:srgbClr val="C00000"/>
                </a:solidFill>
              </a:rPr>
              <a:t>а/д «Усть–Вага-Ядриха» (км 297</a:t>
            </a:r>
            <a:r>
              <a:rPr lang="ru-RU" altLang="ru-RU" b="1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Субсидии на деятельность учреждения и поступления в бюджет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82"/>
                <a:gridCol w="1584176"/>
                <a:gridCol w="2808312"/>
                <a:gridCol w="2863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Субсидия на финансовое обеспечение выполнения государственного задания,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Поступления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 бюджет в счет возмещения вреда причиненного автомобильным дорогам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18 081,5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17 643,9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24 929,0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19 494,2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23 872,7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24 039,3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2015 (11 мес.)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22 244,4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28 995,2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353425" cy="7921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Система</a:t>
            </a:r>
            <a:r>
              <a:rPr lang="ru-RU" sz="3200" b="1" smtClean="0">
                <a:solidFill>
                  <a:srgbClr val="C00000"/>
                </a:solidFill>
              </a:rPr>
              <a:t> дорожного весового контроля «СВК»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24578" name="Содержимое 3" descr="http://www.tenso-m.ru/f/catalog/products/259/996-378x37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81075"/>
            <a:ext cx="8280400" cy="52562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381" r="15961" b="-3319"/>
          <a:stretch/>
        </p:blipFill>
        <p:spPr>
          <a:xfrm>
            <a:off x="-36513" y="0"/>
            <a:ext cx="9180513" cy="710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571500" y="0"/>
            <a:ext cx="7775575" cy="981075"/>
          </a:xfrm>
        </p:spPr>
        <p:txBody>
          <a:bodyPr/>
          <a:lstStyle/>
          <a:p>
            <a:pPr indent="14288" eaLnBrk="1" hangingPunct="1"/>
            <a:r>
              <a:rPr lang="ru-RU" altLang="ru-RU" b="1" smtClean="0">
                <a:solidFill>
                  <a:srgbClr val="C00000"/>
                </a:solidFill>
              </a:rPr>
              <a:t>СПАСИБО ЗА ВНИМАНИЕ!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813" y="5876925"/>
            <a:ext cx="6400800" cy="698500"/>
          </a:xfrm>
        </p:spPr>
        <p:txBody>
          <a:bodyPr/>
          <a:lstStyle/>
          <a:p>
            <a:pPr algn="r" eaLnBrk="1" hangingPunct="1"/>
            <a:r>
              <a:rPr lang="ru-RU" sz="2400" smtClean="0">
                <a:solidFill>
                  <a:schemeClr val="bg1"/>
                </a:solidFill>
              </a:rPr>
              <a:t>ГБУ Архангельской области «РТС»</a:t>
            </a:r>
          </a:p>
          <a:p>
            <a:pPr algn="r" eaLnBrk="1" hangingPunct="1"/>
            <a:endParaRPr lang="ru-RU" sz="1600" smtClean="0">
              <a:solidFill>
                <a:schemeClr val="accent2"/>
              </a:solidFill>
            </a:endParaRPr>
          </a:p>
          <a:p>
            <a:pPr algn="r" eaLnBrk="1" hangingPunct="1"/>
            <a:endParaRPr lang="ru-RU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35150" y="260350"/>
            <a:ext cx="6985000" cy="72072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331913" y="260350"/>
            <a:ext cx="741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5364</TotalTime>
  <Words>150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Calibri</vt:lpstr>
      <vt:lpstr>Times New Roman</vt:lpstr>
      <vt:lpstr>Тема Office</vt:lpstr>
      <vt:lpstr>Обеспечение взвешивания  ТС передвижными пунктами весового контроля</vt:lpstr>
      <vt:lpstr>Пост весового контроля а/д «Усть-Вага-Ядриха»</vt:lpstr>
      <vt:lpstr>Площадки для контроля за перевозками КТГ  на региональных дорогах  области</vt:lpstr>
      <vt:lpstr>Площадки для контроля за перевозками КТГ на региональных дорогах  области</vt:lpstr>
      <vt:lpstr>Слайд 5</vt:lpstr>
      <vt:lpstr>Специализированные штрафные стоянки</vt:lpstr>
      <vt:lpstr>Субсидии на деятельность учреждения и поступления в бюджет</vt:lpstr>
      <vt:lpstr>Система дорожного весового контроля «СВК» </vt:lpstr>
      <vt:lpstr>СПАСИБО ЗА ВНИМАНИЕ!</vt:lpstr>
    </vt:vector>
  </TitlesOfParts>
  <Company>Минпромторг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реализации в 2010-2011 годах долгосрочной целевой программы Архангельской области «Повышение безопасности дорожного движения в Архангельской области (2010-2011 годы)»</dc:title>
  <dc:creator>Терентьев Федор Николаевич</dc:creator>
  <cp:lastModifiedBy>krasavtsev</cp:lastModifiedBy>
  <cp:revision>303</cp:revision>
  <dcterms:created xsi:type="dcterms:W3CDTF">2012-05-28T07:24:29Z</dcterms:created>
  <dcterms:modified xsi:type="dcterms:W3CDTF">2015-12-08T16:00:51Z</dcterms:modified>
</cp:coreProperties>
</file>