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7" r:id="rId2"/>
    <p:sldId id="258" r:id="rId3"/>
    <p:sldId id="260" r:id="rId4"/>
    <p:sldId id="262" r:id="rId5"/>
    <p:sldId id="266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E9C76-5B10-417A-B998-4DC8E1A7B79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7BA3D-2C56-4EA5-B576-DCCEB44231E5}">
      <dgm:prSet phldrT="[Текст]" custT="1"/>
      <dgm:spPr/>
      <dgm:t>
        <a:bodyPr/>
        <a:lstStyle/>
        <a:p>
          <a:r>
            <a:rPr lang="ru-RU" sz="2000" b="1" dirty="0" smtClean="0"/>
            <a:t>Создание временной рабочей группы в рамках Госкомиссии</a:t>
          </a:r>
          <a:endParaRPr lang="ru-RU" sz="2000" b="1" dirty="0"/>
        </a:p>
      </dgm:t>
    </dgm:pt>
    <dgm:pt modelId="{00456A5C-1EC3-4836-A86F-6C517C3CDD70}" type="parTrans" cxnId="{AE880FEE-FD38-48A5-B872-37AD859F10E8}">
      <dgm:prSet/>
      <dgm:spPr/>
      <dgm:t>
        <a:bodyPr/>
        <a:lstStyle/>
        <a:p>
          <a:endParaRPr lang="ru-RU"/>
        </a:p>
      </dgm:t>
    </dgm:pt>
    <dgm:pt modelId="{8CFD8CB1-A98E-4134-9E0C-DACC01780235}" type="sibTrans" cxnId="{AE880FEE-FD38-48A5-B872-37AD859F10E8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3670DD6-73C4-4434-9533-4A4301883F75}">
      <dgm:prSet phldrT="[Текст]" custT="1"/>
      <dgm:spPr/>
      <dgm:t>
        <a:bodyPr/>
        <a:lstStyle/>
        <a:p>
          <a:r>
            <a:rPr lang="ru-RU" sz="2000" b="1" dirty="0" err="1" smtClean="0"/>
            <a:t>Пилотные</a:t>
          </a:r>
          <a:r>
            <a:rPr lang="ru-RU" sz="2000" b="1" dirty="0" smtClean="0"/>
            <a:t> </a:t>
          </a:r>
          <a:r>
            <a:rPr lang="ru-RU" sz="2000" b="1" dirty="0" err="1" smtClean="0"/>
            <a:t>судозаходы</a:t>
          </a:r>
          <a:r>
            <a:rPr lang="ru-RU" sz="2000" b="1" dirty="0" smtClean="0"/>
            <a:t> (август- сентябрь)</a:t>
          </a:r>
          <a:endParaRPr lang="ru-RU" sz="2000" b="1" dirty="0"/>
        </a:p>
      </dgm:t>
    </dgm:pt>
    <dgm:pt modelId="{38F6A0A3-2699-4D28-947C-C05E60C9F907}" type="parTrans" cxnId="{15B77C45-EF29-4A23-BC47-62F691C91EA6}">
      <dgm:prSet/>
      <dgm:spPr/>
      <dgm:t>
        <a:bodyPr/>
        <a:lstStyle/>
        <a:p>
          <a:endParaRPr lang="ru-RU"/>
        </a:p>
      </dgm:t>
    </dgm:pt>
    <dgm:pt modelId="{93D5190D-AAE6-4BBD-865F-2B102DA9F6FC}" type="sibTrans" cxnId="{15B77C45-EF29-4A23-BC47-62F691C91EA6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2DAC5780-1EE0-4CD3-9CCE-330385BBF6D9}">
      <dgm:prSet phldrT="[Текст]" custT="1"/>
      <dgm:spPr/>
      <dgm:t>
        <a:bodyPr/>
        <a:lstStyle/>
        <a:p>
          <a:r>
            <a:rPr lang="ru-RU" sz="2000" b="1" dirty="0" smtClean="0"/>
            <a:t>- Анализ, + и -, устранение барьеров</a:t>
          </a:r>
        </a:p>
        <a:p>
          <a:r>
            <a:rPr lang="ru-RU" sz="2000" b="1" dirty="0" smtClean="0"/>
            <a:t>- Обсуждение на Госкомиссии по развитию Арктики (</a:t>
          </a:r>
          <a:r>
            <a:rPr lang="en-US" sz="2000" b="1" dirty="0" smtClean="0"/>
            <a:t>III</a:t>
          </a:r>
          <a:r>
            <a:rPr lang="ru-RU" sz="2000" b="1" dirty="0" smtClean="0"/>
            <a:t> квартал)</a:t>
          </a:r>
          <a:endParaRPr lang="ru-RU" sz="2000" b="1" dirty="0"/>
        </a:p>
      </dgm:t>
    </dgm:pt>
    <dgm:pt modelId="{65FA4F70-01F7-49FA-9212-3F300F4E457F}" type="parTrans" cxnId="{A5BF0D53-A6DF-462A-9553-2B770A6F8F00}">
      <dgm:prSet/>
      <dgm:spPr/>
      <dgm:t>
        <a:bodyPr/>
        <a:lstStyle/>
        <a:p>
          <a:endParaRPr lang="ru-RU"/>
        </a:p>
      </dgm:t>
    </dgm:pt>
    <dgm:pt modelId="{D7C13DD0-34DB-4C0F-A571-D49DB46BE78B}" type="sibTrans" cxnId="{A5BF0D53-A6DF-462A-9553-2B770A6F8F00}">
      <dgm:prSet/>
      <dgm:spPr/>
      <dgm:t>
        <a:bodyPr/>
        <a:lstStyle/>
        <a:p>
          <a:endParaRPr lang="ru-RU"/>
        </a:p>
      </dgm:t>
    </dgm:pt>
    <dgm:pt modelId="{CD191B3B-EB36-4663-AE84-291023B96CE1}">
      <dgm:prSet phldrT="[Текст]" custT="1"/>
      <dgm:spPr/>
      <dgm:t>
        <a:bodyPr/>
        <a:lstStyle/>
        <a:p>
          <a:r>
            <a:rPr lang="ru-RU" sz="2000" b="1" dirty="0" smtClean="0"/>
            <a:t>Круглый стол «Арктика – территория рыбной промышленности» (29-30 марта)</a:t>
          </a:r>
          <a:endParaRPr lang="ru-RU" sz="2000" b="1" dirty="0"/>
        </a:p>
      </dgm:t>
    </dgm:pt>
    <dgm:pt modelId="{9D14A8B1-E73E-40C9-B73C-68DA1FA6B338}" type="parTrans" cxnId="{F1A72108-0F7F-42B3-ADAC-939AEE5F8086}">
      <dgm:prSet/>
      <dgm:spPr/>
      <dgm:t>
        <a:bodyPr/>
        <a:lstStyle/>
        <a:p>
          <a:endParaRPr lang="ru-RU"/>
        </a:p>
      </dgm:t>
    </dgm:pt>
    <dgm:pt modelId="{1BCD6E3B-8B5F-48AD-BE37-B7F1818A89F2}" type="sibTrans" cxnId="{F1A72108-0F7F-42B3-ADAC-939AEE5F8086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A0B4AC9-6F81-4512-B2F7-2B4CF93159B7}" type="pres">
      <dgm:prSet presAssocID="{516E9C76-5B10-417A-B998-4DC8E1A7B79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FF1358-C6AB-4EE3-AE90-BC5B268EB7CF}" type="pres">
      <dgm:prSet presAssocID="{516E9C76-5B10-417A-B998-4DC8E1A7B79C}" presName="dummyMaxCanvas" presStyleCnt="0">
        <dgm:presLayoutVars/>
      </dgm:prSet>
      <dgm:spPr/>
    </dgm:pt>
    <dgm:pt modelId="{B46B7F28-A759-47C9-9513-0EA0C1AF0E9F}" type="pres">
      <dgm:prSet presAssocID="{516E9C76-5B10-417A-B998-4DC8E1A7B79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0DECF-B120-407F-87D6-400E8A70D795}" type="pres">
      <dgm:prSet presAssocID="{516E9C76-5B10-417A-B998-4DC8E1A7B79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B079C-2951-42A9-B938-A852F6431D96}" type="pres">
      <dgm:prSet presAssocID="{516E9C76-5B10-417A-B998-4DC8E1A7B79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EC52-37D4-4262-82E6-3C2213B9FF17}" type="pres">
      <dgm:prSet presAssocID="{516E9C76-5B10-417A-B998-4DC8E1A7B79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A9887-2AE9-4277-81AC-33556F5F18A8}" type="pres">
      <dgm:prSet presAssocID="{516E9C76-5B10-417A-B998-4DC8E1A7B79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FD41E-5243-408F-90CB-DEF772E44F70}" type="pres">
      <dgm:prSet presAssocID="{516E9C76-5B10-417A-B998-4DC8E1A7B79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3D537-44D0-4601-9982-AF049DAAE003}" type="pres">
      <dgm:prSet presAssocID="{516E9C76-5B10-417A-B998-4DC8E1A7B79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D7D98-72CC-43EB-B939-2A15AFAF3F2D}" type="pres">
      <dgm:prSet presAssocID="{516E9C76-5B10-417A-B998-4DC8E1A7B79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7B8F5-A8F0-4836-BDDD-DC01D26C5FB0}" type="pres">
      <dgm:prSet presAssocID="{516E9C76-5B10-417A-B998-4DC8E1A7B79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A95E0-3857-4114-BDEB-57447A35B851}" type="pres">
      <dgm:prSet presAssocID="{516E9C76-5B10-417A-B998-4DC8E1A7B79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57D1A-4686-4710-A741-934D69D137D3}" type="pres">
      <dgm:prSet presAssocID="{516E9C76-5B10-417A-B998-4DC8E1A7B79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AE5AEE-B3AB-4EE1-9745-BD38F5444D08}" type="presOf" srcId="{2DAC5780-1EE0-4CD3-9CCE-330385BBF6D9}" destId="{FD057D1A-4686-4710-A741-934D69D137D3}" srcOrd="1" destOrd="0" presId="urn:microsoft.com/office/officeart/2005/8/layout/vProcess5"/>
    <dgm:cxn modelId="{AE880FEE-FD38-48A5-B872-37AD859F10E8}" srcId="{516E9C76-5B10-417A-B998-4DC8E1A7B79C}" destId="{1AA7BA3D-2C56-4EA5-B576-DCCEB44231E5}" srcOrd="0" destOrd="0" parTransId="{00456A5C-1EC3-4836-A86F-6C517C3CDD70}" sibTransId="{8CFD8CB1-A98E-4134-9E0C-DACC01780235}"/>
    <dgm:cxn modelId="{64CEC2C5-3686-4EC4-9791-CD22A502A302}" type="presOf" srcId="{2DAC5780-1EE0-4CD3-9CCE-330385BBF6D9}" destId="{6D15EC52-37D4-4262-82E6-3C2213B9FF17}" srcOrd="0" destOrd="0" presId="urn:microsoft.com/office/officeart/2005/8/layout/vProcess5"/>
    <dgm:cxn modelId="{8EDD8C18-C914-42B3-87F6-7B9B5762C9F4}" type="presOf" srcId="{A3670DD6-73C4-4434-9533-4A4301883F75}" destId="{16EB079C-2951-42A9-B938-A852F6431D96}" srcOrd="0" destOrd="0" presId="urn:microsoft.com/office/officeart/2005/8/layout/vProcess5"/>
    <dgm:cxn modelId="{CAE49871-ACDA-4D2D-9DC5-BB9F855C6D70}" type="presOf" srcId="{CD191B3B-EB36-4663-AE84-291023B96CE1}" destId="{49D0DECF-B120-407F-87D6-400E8A70D795}" srcOrd="0" destOrd="0" presId="urn:microsoft.com/office/officeart/2005/8/layout/vProcess5"/>
    <dgm:cxn modelId="{4BEF25F3-B0F8-4CF0-B080-B5A25FD9B19F}" type="presOf" srcId="{8CFD8CB1-A98E-4134-9E0C-DACC01780235}" destId="{2EEA9887-2AE9-4277-81AC-33556F5F18A8}" srcOrd="0" destOrd="0" presId="urn:microsoft.com/office/officeart/2005/8/layout/vProcess5"/>
    <dgm:cxn modelId="{F1A72108-0F7F-42B3-ADAC-939AEE5F8086}" srcId="{516E9C76-5B10-417A-B998-4DC8E1A7B79C}" destId="{CD191B3B-EB36-4663-AE84-291023B96CE1}" srcOrd="1" destOrd="0" parTransId="{9D14A8B1-E73E-40C9-B73C-68DA1FA6B338}" sibTransId="{1BCD6E3B-8B5F-48AD-BE37-B7F1818A89F2}"/>
    <dgm:cxn modelId="{A5BF0D53-A6DF-462A-9553-2B770A6F8F00}" srcId="{516E9C76-5B10-417A-B998-4DC8E1A7B79C}" destId="{2DAC5780-1EE0-4CD3-9CCE-330385BBF6D9}" srcOrd="3" destOrd="0" parTransId="{65FA4F70-01F7-49FA-9212-3F300F4E457F}" sibTransId="{D7C13DD0-34DB-4C0F-A571-D49DB46BE78B}"/>
    <dgm:cxn modelId="{892C2974-C20A-45C5-A53B-B4FBE8589577}" type="presOf" srcId="{CD191B3B-EB36-4663-AE84-291023B96CE1}" destId="{CB27B8F5-A8F0-4836-BDDD-DC01D26C5FB0}" srcOrd="1" destOrd="0" presId="urn:microsoft.com/office/officeart/2005/8/layout/vProcess5"/>
    <dgm:cxn modelId="{0C042CBB-B12D-4E37-BC5F-375D24EAC28C}" type="presOf" srcId="{93D5190D-AAE6-4BBD-865F-2B102DA9F6FC}" destId="{1F63D537-44D0-4601-9982-AF049DAAE003}" srcOrd="0" destOrd="0" presId="urn:microsoft.com/office/officeart/2005/8/layout/vProcess5"/>
    <dgm:cxn modelId="{D795B1FA-E433-4524-821D-92572A712AF1}" type="presOf" srcId="{A3670DD6-73C4-4434-9533-4A4301883F75}" destId="{1B4A95E0-3857-4114-BDEB-57447A35B851}" srcOrd="1" destOrd="0" presId="urn:microsoft.com/office/officeart/2005/8/layout/vProcess5"/>
    <dgm:cxn modelId="{8CE297EF-79DC-44A2-AF38-F76893F0A5D1}" type="presOf" srcId="{1BCD6E3B-8B5F-48AD-BE37-B7F1818A89F2}" destId="{3FDFD41E-5243-408F-90CB-DEF772E44F70}" srcOrd="0" destOrd="0" presId="urn:microsoft.com/office/officeart/2005/8/layout/vProcess5"/>
    <dgm:cxn modelId="{D962D479-3137-4ABA-B09F-E697D845B503}" type="presOf" srcId="{1AA7BA3D-2C56-4EA5-B576-DCCEB44231E5}" destId="{B46B7F28-A759-47C9-9513-0EA0C1AF0E9F}" srcOrd="0" destOrd="0" presId="urn:microsoft.com/office/officeart/2005/8/layout/vProcess5"/>
    <dgm:cxn modelId="{58C9D031-617D-4825-B23C-004447EA428D}" type="presOf" srcId="{1AA7BA3D-2C56-4EA5-B576-DCCEB44231E5}" destId="{8E4D7D98-72CC-43EB-B939-2A15AFAF3F2D}" srcOrd="1" destOrd="0" presId="urn:microsoft.com/office/officeart/2005/8/layout/vProcess5"/>
    <dgm:cxn modelId="{A4F1A3C2-25C0-471D-975A-2381FBA79398}" type="presOf" srcId="{516E9C76-5B10-417A-B998-4DC8E1A7B79C}" destId="{5A0B4AC9-6F81-4512-B2F7-2B4CF93159B7}" srcOrd="0" destOrd="0" presId="urn:microsoft.com/office/officeart/2005/8/layout/vProcess5"/>
    <dgm:cxn modelId="{15B77C45-EF29-4A23-BC47-62F691C91EA6}" srcId="{516E9C76-5B10-417A-B998-4DC8E1A7B79C}" destId="{A3670DD6-73C4-4434-9533-4A4301883F75}" srcOrd="2" destOrd="0" parTransId="{38F6A0A3-2699-4D28-947C-C05E60C9F907}" sibTransId="{93D5190D-AAE6-4BBD-865F-2B102DA9F6FC}"/>
    <dgm:cxn modelId="{5986BA42-6F8D-4CCA-80A1-6F58F6FFB520}" type="presParOf" srcId="{5A0B4AC9-6F81-4512-B2F7-2B4CF93159B7}" destId="{30FF1358-C6AB-4EE3-AE90-BC5B268EB7CF}" srcOrd="0" destOrd="0" presId="urn:microsoft.com/office/officeart/2005/8/layout/vProcess5"/>
    <dgm:cxn modelId="{7F7FE809-3116-48B1-8F32-39E5FBA8976C}" type="presParOf" srcId="{5A0B4AC9-6F81-4512-B2F7-2B4CF93159B7}" destId="{B46B7F28-A759-47C9-9513-0EA0C1AF0E9F}" srcOrd="1" destOrd="0" presId="urn:microsoft.com/office/officeart/2005/8/layout/vProcess5"/>
    <dgm:cxn modelId="{ABB0BC42-7E50-4943-B480-BC3DA00E5545}" type="presParOf" srcId="{5A0B4AC9-6F81-4512-B2F7-2B4CF93159B7}" destId="{49D0DECF-B120-407F-87D6-400E8A70D795}" srcOrd="2" destOrd="0" presId="urn:microsoft.com/office/officeart/2005/8/layout/vProcess5"/>
    <dgm:cxn modelId="{74319C95-A99A-469F-8155-B3D46C7EBEE2}" type="presParOf" srcId="{5A0B4AC9-6F81-4512-B2F7-2B4CF93159B7}" destId="{16EB079C-2951-42A9-B938-A852F6431D96}" srcOrd="3" destOrd="0" presId="urn:microsoft.com/office/officeart/2005/8/layout/vProcess5"/>
    <dgm:cxn modelId="{6A1AF6A2-4A10-4253-AADF-169BAF0425CB}" type="presParOf" srcId="{5A0B4AC9-6F81-4512-B2F7-2B4CF93159B7}" destId="{6D15EC52-37D4-4262-82E6-3C2213B9FF17}" srcOrd="4" destOrd="0" presId="urn:microsoft.com/office/officeart/2005/8/layout/vProcess5"/>
    <dgm:cxn modelId="{6DA062F5-D3C0-4074-9F22-44F34916BF77}" type="presParOf" srcId="{5A0B4AC9-6F81-4512-B2F7-2B4CF93159B7}" destId="{2EEA9887-2AE9-4277-81AC-33556F5F18A8}" srcOrd="5" destOrd="0" presId="urn:microsoft.com/office/officeart/2005/8/layout/vProcess5"/>
    <dgm:cxn modelId="{99085861-D221-475C-92A4-B346192A45A2}" type="presParOf" srcId="{5A0B4AC9-6F81-4512-B2F7-2B4CF93159B7}" destId="{3FDFD41E-5243-408F-90CB-DEF772E44F70}" srcOrd="6" destOrd="0" presId="urn:microsoft.com/office/officeart/2005/8/layout/vProcess5"/>
    <dgm:cxn modelId="{45C00B34-5CAA-44DB-A46C-8F34DC047C66}" type="presParOf" srcId="{5A0B4AC9-6F81-4512-B2F7-2B4CF93159B7}" destId="{1F63D537-44D0-4601-9982-AF049DAAE003}" srcOrd="7" destOrd="0" presId="urn:microsoft.com/office/officeart/2005/8/layout/vProcess5"/>
    <dgm:cxn modelId="{4E1C298A-CC7A-42ED-AD1E-77C5EEBEA3ED}" type="presParOf" srcId="{5A0B4AC9-6F81-4512-B2F7-2B4CF93159B7}" destId="{8E4D7D98-72CC-43EB-B939-2A15AFAF3F2D}" srcOrd="8" destOrd="0" presId="urn:microsoft.com/office/officeart/2005/8/layout/vProcess5"/>
    <dgm:cxn modelId="{1608E0AF-EDD8-4470-8A92-2576F3382024}" type="presParOf" srcId="{5A0B4AC9-6F81-4512-B2F7-2B4CF93159B7}" destId="{CB27B8F5-A8F0-4836-BDDD-DC01D26C5FB0}" srcOrd="9" destOrd="0" presId="urn:microsoft.com/office/officeart/2005/8/layout/vProcess5"/>
    <dgm:cxn modelId="{42A661C1-3192-4F3E-B72F-30912A38952E}" type="presParOf" srcId="{5A0B4AC9-6F81-4512-B2F7-2B4CF93159B7}" destId="{1B4A95E0-3857-4114-BDEB-57447A35B851}" srcOrd="10" destOrd="0" presId="urn:microsoft.com/office/officeart/2005/8/layout/vProcess5"/>
    <dgm:cxn modelId="{5329874C-E33E-45B5-910F-B0F62A1F6164}" type="presParOf" srcId="{5A0B4AC9-6F81-4512-B2F7-2B4CF93159B7}" destId="{FD057D1A-4686-4710-A741-934D69D137D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7F28-A759-47C9-9513-0EA0C1AF0E9F}">
      <dsp:nvSpPr>
        <dsp:cNvPr id="0" name=""/>
        <dsp:cNvSpPr/>
      </dsp:nvSpPr>
      <dsp:spPr>
        <a:xfrm>
          <a:off x="0" y="0"/>
          <a:ext cx="6048672" cy="1093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Создание временной рабочей группы в рамках Госкомиссии</a:t>
          </a:r>
          <a:endParaRPr lang="ru-RU" sz="2000" b="1" kern="1200" dirty="0"/>
        </a:p>
      </dsp:txBody>
      <dsp:txXfrm>
        <a:off x="32015" y="32015"/>
        <a:ext cx="4776787" cy="1029051"/>
      </dsp:txXfrm>
    </dsp:sp>
    <dsp:sp modelId="{49D0DECF-B120-407F-87D6-400E8A70D795}">
      <dsp:nvSpPr>
        <dsp:cNvPr id="0" name=""/>
        <dsp:cNvSpPr/>
      </dsp:nvSpPr>
      <dsp:spPr>
        <a:xfrm>
          <a:off x="506576" y="1291823"/>
          <a:ext cx="6048672" cy="1093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Круглый стол «Арктика – территория рыбной промышленности» (29-30 марта)</a:t>
          </a:r>
          <a:endParaRPr lang="ru-RU" sz="2000" b="1" kern="1200" dirty="0"/>
        </a:p>
      </dsp:txBody>
      <dsp:txXfrm>
        <a:off x="538591" y="1323838"/>
        <a:ext cx="4767562" cy="1029051"/>
      </dsp:txXfrm>
    </dsp:sp>
    <dsp:sp modelId="{16EB079C-2951-42A9-B938-A852F6431D96}">
      <dsp:nvSpPr>
        <dsp:cNvPr id="0" name=""/>
        <dsp:cNvSpPr/>
      </dsp:nvSpPr>
      <dsp:spPr>
        <a:xfrm>
          <a:off x="1005591" y="2583647"/>
          <a:ext cx="6048672" cy="1093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Пилотные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судозаходы</a:t>
          </a:r>
          <a:r>
            <a:rPr lang="ru-RU" sz="2000" b="1" kern="1200" dirty="0" smtClean="0"/>
            <a:t> (август- сентябрь)</a:t>
          </a:r>
          <a:endParaRPr lang="ru-RU" sz="2000" b="1" kern="1200" dirty="0"/>
        </a:p>
      </dsp:txBody>
      <dsp:txXfrm>
        <a:off x="1037606" y="2615662"/>
        <a:ext cx="4775123" cy="1029051"/>
      </dsp:txXfrm>
    </dsp:sp>
    <dsp:sp modelId="{6D15EC52-37D4-4262-82E6-3C2213B9FF17}">
      <dsp:nvSpPr>
        <dsp:cNvPr id="0" name=""/>
        <dsp:cNvSpPr/>
      </dsp:nvSpPr>
      <dsp:spPr>
        <a:xfrm>
          <a:off x="1512167" y="3875470"/>
          <a:ext cx="6048672" cy="10930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Анализ, + и -, устранение барьеров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- Обсуждение на Госкомиссии по развитию Арктики (</a:t>
          </a:r>
          <a:r>
            <a:rPr lang="en-US" sz="2000" b="1" kern="1200" dirty="0" smtClean="0"/>
            <a:t>III</a:t>
          </a:r>
          <a:r>
            <a:rPr lang="ru-RU" sz="2000" b="1" kern="1200" dirty="0" smtClean="0"/>
            <a:t> квартал)</a:t>
          </a:r>
          <a:endParaRPr lang="ru-RU" sz="2000" b="1" kern="1200" dirty="0"/>
        </a:p>
      </dsp:txBody>
      <dsp:txXfrm>
        <a:off x="1544182" y="3907485"/>
        <a:ext cx="4767562" cy="1029051"/>
      </dsp:txXfrm>
    </dsp:sp>
    <dsp:sp modelId="{2EEA9887-2AE9-4277-81AC-33556F5F18A8}">
      <dsp:nvSpPr>
        <dsp:cNvPr id="0" name=""/>
        <dsp:cNvSpPr/>
      </dsp:nvSpPr>
      <dsp:spPr>
        <a:xfrm>
          <a:off x="5338169" y="837201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5498032" y="837201"/>
        <a:ext cx="390776" cy="534653"/>
      </dsp:txXfrm>
    </dsp:sp>
    <dsp:sp modelId="{3FDFD41E-5243-408F-90CB-DEF772E44F70}">
      <dsp:nvSpPr>
        <dsp:cNvPr id="0" name=""/>
        <dsp:cNvSpPr/>
      </dsp:nvSpPr>
      <dsp:spPr>
        <a:xfrm>
          <a:off x="5844745" y="2129024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004608" y="2129024"/>
        <a:ext cx="390776" cy="534653"/>
      </dsp:txXfrm>
    </dsp:sp>
    <dsp:sp modelId="{1F63D537-44D0-4601-9982-AF049DAAE003}">
      <dsp:nvSpPr>
        <dsp:cNvPr id="0" name=""/>
        <dsp:cNvSpPr/>
      </dsp:nvSpPr>
      <dsp:spPr>
        <a:xfrm>
          <a:off x="6343760" y="3420848"/>
          <a:ext cx="710502" cy="710502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50000"/>
            <a:lumOff val="5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503623" y="3420848"/>
        <a:ext cx="390776" cy="53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118B3-529D-4AA8-B07A-DA7F95CF8D6D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4A05-5B72-4FE7-8E62-15BD57037C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5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1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5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1E98-D094-403D-916A-D36C1474F8E8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3EE1-AC99-406C-B96A-3BBDF35B7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331913" y="836712"/>
            <a:ext cx="6429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60375" y="1982788"/>
            <a:ext cx="82867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4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5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6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Правительство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Архангельской области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министерство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агропромышленного комплекса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торговли Архангельской области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gerb_arhangelskoy_oblasti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2102" cy="72008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755576" y="1025252"/>
            <a:ext cx="7772400" cy="387377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 доставке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водных </a:t>
            </a:r>
            <a:r>
              <a:rPr lang="ru-RU" sz="2800" b="1" dirty="0" smtClean="0"/>
              <a:t>биологических ресурсов </a:t>
            </a:r>
            <a:br>
              <a:rPr lang="ru-RU" sz="2800" b="1" dirty="0" smtClean="0"/>
            </a:br>
            <a:r>
              <a:rPr lang="ru-RU" sz="2800" b="1" dirty="0" smtClean="0"/>
              <a:t>с Дальнего Востока на территорию центрально-европейской части Российской Федерации по Северному морскому пути </a:t>
            </a:r>
            <a:br>
              <a:rPr lang="ru-RU" sz="2800" b="1" dirty="0" smtClean="0"/>
            </a:br>
            <a:r>
              <a:rPr lang="ru-RU" sz="2800" b="1" dirty="0" smtClean="0"/>
              <a:t>через морской порт Архангельск</a:t>
            </a:r>
            <a:endParaRPr lang="ru-RU" sz="2800" b="1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7669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Докладчик</a:t>
            </a:r>
            <a:r>
              <a:rPr lang="ru-RU" sz="1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заместитель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начальника управления по рыбному хозяйству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Осинина Анна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Васильевна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 год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FE3B38-C021-42CB-9A5B-53B2B2BD1962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31913" y="836712"/>
            <a:ext cx="6429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60375" y="1982788"/>
            <a:ext cx="82867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4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5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6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Правительство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Архангельской области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министерство агропромышленного комплекса и торговли Архангельской области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gerb_arhangelskoy_oblasti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722102" cy="72008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1" y="2276872"/>
          <a:ext cx="8712966" cy="4177546"/>
        </p:xfrm>
        <a:graphic>
          <a:graphicData uri="http://schemas.openxmlformats.org/drawingml/2006/table">
            <a:tbl>
              <a:tblPr/>
              <a:tblGrid>
                <a:gridCol w="1358280"/>
                <a:gridCol w="1954087"/>
                <a:gridCol w="2742278"/>
                <a:gridCol w="2658321"/>
              </a:tblGrid>
              <a:tr h="436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Компания перевозчик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>
                          <a:solidFill>
                            <a:srgbClr val="44444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судна, объем, вид ВБР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Пункты назначения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3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ОАО «Преображенская база тралового флота»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Транспортный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рефрижератор  «Коммунары Николаева»,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доставил 4 725 тонн дальневосточного лосося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Вышло из Петропавловск – Камчатского 30.07.11  – прибыло в    Санкт – Петербург 28.08.11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Транспортный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рефрижератор «Капитан Пряха»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доставил 4 864 тонны дальневосточного лосося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Вышло из Петропавловск – Камчатского 09.08.11  – прибыло в Санкт – Петербург 02.09.11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«Русская рыбная компания»                            ГК «Русское море»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Рефрижератор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Skyfrost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(судовладелец “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Laskaridis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ship.LTD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”)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Доставил 8265 тонн дальневосточного лосося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Вышло из 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11.09. 2012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прибыло в Санкт –Петербург 19.09.2012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0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ГК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Доброфлот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Рефрижератор 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«Гармония»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rgbClr val="2828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тыс. тонн дикого дальневосточного лосося — горбуши, кеты и нерки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Вышло 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из   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Анадыря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13.08.15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Прибыло в порт города Мурманск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latin typeface="Times New Roman"/>
                          <a:ea typeface="Calibri"/>
                          <a:cs typeface="Times New Roman"/>
                        </a:rPr>
                        <a:t>27.08.15</a:t>
                      </a:r>
                      <a:endParaRPr lang="ru-RU" sz="12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404" marR="41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9024" y="105273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Обсуждение темы доставки по Северному морскому пути: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международный форум «Арктические проекты – сегодня и завтра»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Международные выставки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АгроРусь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обсуждение рыбопромышленников и пробные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судозаходы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osininaav\Desktop\zwalls.ru-33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36704"/>
          </a:xfrm>
          <a:prstGeom prst="rect">
            <a:avLst/>
          </a:prstGeom>
          <a:noFill/>
          <a:ln cmpd="sng">
            <a:solidFill>
              <a:schemeClr val="tx2">
                <a:lumMod val="75000"/>
              </a:schemeClr>
            </a:solidFill>
            <a:prstDash val="dash"/>
          </a:ln>
        </p:spPr>
      </p:pic>
      <p:sp>
        <p:nvSpPr>
          <p:cNvPr id="5" name="Овал 4"/>
          <p:cNvSpPr/>
          <p:nvPr/>
        </p:nvSpPr>
        <p:spPr>
          <a:xfrm>
            <a:off x="2195736" y="22768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851920" y="27809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3968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12160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12360" y="60212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267744" y="2276872"/>
            <a:ext cx="13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Архангельск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2708920"/>
            <a:ext cx="94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Сабетта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2276872"/>
            <a:ext cx="90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Диксон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2420888"/>
            <a:ext cx="73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Тикси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706747" y="5805264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Владивосток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532440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96336" y="2852936"/>
            <a:ext cx="1394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Петропавловск-</a:t>
            </a:r>
          </a:p>
          <a:p>
            <a:r>
              <a:rPr lang="ru-RU" sz="1400" dirty="0" smtClean="0"/>
              <a:t>Камчатский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7596336" y="335699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229600" y="98072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Users\OSININ~1\AppData\Local\Temp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573016"/>
            <a:ext cx="614948" cy="504056"/>
          </a:xfrm>
          <a:prstGeom prst="rect">
            <a:avLst/>
          </a:prstGeom>
          <a:noFill/>
        </p:spPr>
      </p:pic>
      <p:pic>
        <p:nvPicPr>
          <p:cNvPr id="22" name="Picture 5" descr="C:\Users\OSININ~1\AppData\Local\Temp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1196752"/>
            <a:ext cx="614948" cy="50405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1331640" y="27809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75656" y="19168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23528" y="1988840"/>
            <a:ext cx="182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475656" y="278092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483768" y="13407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555776" y="126876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Мурманск</a:t>
            </a:r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>
            <a:off x="1521719" y="3035030"/>
            <a:ext cx="6478748" cy="2937753"/>
          </a:xfrm>
          <a:custGeom>
            <a:avLst/>
            <a:gdLst>
              <a:gd name="connsiteX0" fmla="*/ 6347958 w 6478748"/>
              <a:gd name="connsiteY0" fmla="*/ 2937753 h 2937753"/>
              <a:gd name="connsiteX1" fmla="*/ 6386868 w 6478748"/>
              <a:gd name="connsiteY1" fmla="*/ 2548647 h 2937753"/>
              <a:gd name="connsiteX2" fmla="*/ 6377141 w 6478748"/>
              <a:gd name="connsiteY2" fmla="*/ 2295727 h 2937753"/>
              <a:gd name="connsiteX3" fmla="*/ 6367413 w 6478748"/>
              <a:gd name="connsiteY3" fmla="*/ 2266544 h 2937753"/>
              <a:gd name="connsiteX4" fmla="*/ 6328502 w 6478748"/>
              <a:gd name="connsiteY4" fmla="*/ 2217906 h 2937753"/>
              <a:gd name="connsiteX5" fmla="*/ 6289592 w 6478748"/>
              <a:gd name="connsiteY5" fmla="*/ 2178996 h 2937753"/>
              <a:gd name="connsiteX6" fmla="*/ 6240953 w 6478748"/>
              <a:gd name="connsiteY6" fmla="*/ 2110902 h 2937753"/>
              <a:gd name="connsiteX7" fmla="*/ 6153404 w 6478748"/>
              <a:gd name="connsiteY7" fmla="*/ 2081719 h 2937753"/>
              <a:gd name="connsiteX8" fmla="*/ 6095038 w 6478748"/>
              <a:gd name="connsiteY8" fmla="*/ 2062264 h 2937753"/>
              <a:gd name="connsiteX9" fmla="*/ 5997762 w 6478748"/>
              <a:gd name="connsiteY9" fmla="*/ 2033081 h 2937753"/>
              <a:gd name="connsiteX10" fmla="*/ 5968579 w 6478748"/>
              <a:gd name="connsiteY10" fmla="*/ 2023353 h 2937753"/>
              <a:gd name="connsiteX11" fmla="*/ 5939396 w 6478748"/>
              <a:gd name="connsiteY11" fmla="*/ 2013625 h 2937753"/>
              <a:gd name="connsiteX12" fmla="*/ 5910213 w 6478748"/>
              <a:gd name="connsiteY12" fmla="*/ 1994170 h 2937753"/>
              <a:gd name="connsiteX13" fmla="*/ 5871302 w 6478748"/>
              <a:gd name="connsiteY13" fmla="*/ 1984442 h 2937753"/>
              <a:gd name="connsiteX14" fmla="*/ 5842119 w 6478748"/>
              <a:gd name="connsiteY14" fmla="*/ 1974715 h 2937753"/>
              <a:gd name="connsiteX15" fmla="*/ 5793481 w 6478748"/>
              <a:gd name="connsiteY15" fmla="*/ 1935804 h 2937753"/>
              <a:gd name="connsiteX16" fmla="*/ 5735115 w 6478748"/>
              <a:gd name="connsiteY16" fmla="*/ 1916349 h 2937753"/>
              <a:gd name="connsiteX17" fmla="*/ 5715660 w 6478748"/>
              <a:gd name="connsiteY17" fmla="*/ 1896893 h 2937753"/>
              <a:gd name="connsiteX18" fmla="*/ 5657294 w 6478748"/>
              <a:gd name="connsiteY18" fmla="*/ 1877438 h 2937753"/>
              <a:gd name="connsiteX19" fmla="*/ 5628111 w 6478748"/>
              <a:gd name="connsiteY19" fmla="*/ 1867710 h 2937753"/>
              <a:gd name="connsiteX20" fmla="*/ 5598928 w 6478748"/>
              <a:gd name="connsiteY20" fmla="*/ 1848255 h 2937753"/>
              <a:gd name="connsiteX21" fmla="*/ 5530834 w 6478748"/>
              <a:gd name="connsiteY21" fmla="*/ 1838527 h 2937753"/>
              <a:gd name="connsiteX22" fmla="*/ 5491924 w 6478748"/>
              <a:gd name="connsiteY22" fmla="*/ 1828800 h 2937753"/>
              <a:gd name="connsiteX23" fmla="*/ 5394647 w 6478748"/>
              <a:gd name="connsiteY23" fmla="*/ 1799617 h 2937753"/>
              <a:gd name="connsiteX24" fmla="*/ 5229277 w 6478748"/>
              <a:gd name="connsiteY24" fmla="*/ 1780161 h 2937753"/>
              <a:gd name="connsiteX25" fmla="*/ 4995813 w 6478748"/>
              <a:gd name="connsiteY25" fmla="*/ 1789889 h 2937753"/>
              <a:gd name="connsiteX26" fmla="*/ 4956902 w 6478748"/>
              <a:gd name="connsiteY26" fmla="*/ 1799617 h 2937753"/>
              <a:gd name="connsiteX27" fmla="*/ 4859626 w 6478748"/>
              <a:gd name="connsiteY27" fmla="*/ 1848255 h 2937753"/>
              <a:gd name="connsiteX28" fmla="*/ 4801260 w 6478748"/>
              <a:gd name="connsiteY28" fmla="*/ 1867710 h 2937753"/>
              <a:gd name="connsiteX29" fmla="*/ 4528885 w 6478748"/>
              <a:gd name="connsiteY29" fmla="*/ 1857983 h 2937753"/>
              <a:gd name="connsiteX30" fmla="*/ 4441336 w 6478748"/>
              <a:gd name="connsiteY30" fmla="*/ 1838527 h 2937753"/>
              <a:gd name="connsiteX31" fmla="*/ 4353787 w 6478748"/>
              <a:gd name="connsiteY31" fmla="*/ 1819072 h 2937753"/>
              <a:gd name="connsiteX32" fmla="*/ 4178690 w 6478748"/>
              <a:gd name="connsiteY32" fmla="*/ 1828800 h 2937753"/>
              <a:gd name="connsiteX33" fmla="*/ 4120324 w 6478748"/>
              <a:gd name="connsiteY33" fmla="*/ 1848255 h 2937753"/>
              <a:gd name="connsiteX34" fmla="*/ 4071685 w 6478748"/>
              <a:gd name="connsiteY34" fmla="*/ 1857983 h 2937753"/>
              <a:gd name="connsiteX35" fmla="*/ 4013319 w 6478748"/>
              <a:gd name="connsiteY35" fmla="*/ 1877438 h 2937753"/>
              <a:gd name="connsiteX36" fmla="*/ 3984136 w 6478748"/>
              <a:gd name="connsiteY36" fmla="*/ 1887166 h 2937753"/>
              <a:gd name="connsiteX37" fmla="*/ 3935498 w 6478748"/>
              <a:gd name="connsiteY37" fmla="*/ 1896893 h 2937753"/>
              <a:gd name="connsiteX38" fmla="*/ 3896587 w 6478748"/>
              <a:gd name="connsiteY38" fmla="*/ 1906621 h 2937753"/>
              <a:gd name="connsiteX39" fmla="*/ 3799311 w 6478748"/>
              <a:gd name="connsiteY39" fmla="*/ 1926076 h 2937753"/>
              <a:gd name="connsiteX40" fmla="*/ 3721490 w 6478748"/>
              <a:gd name="connsiteY40" fmla="*/ 1945532 h 2937753"/>
              <a:gd name="connsiteX41" fmla="*/ 3439387 w 6478748"/>
              <a:gd name="connsiteY41" fmla="*/ 1935804 h 2937753"/>
              <a:gd name="connsiteX42" fmla="*/ 3381021 w 6478748"/>
              <a:gd name="connsiteY42" fmla="*/ 1916349 h 2937753"/>
              <a:gd name="connsiteX43" fmla="*/ 3351838 w 6478748"/>
              <a:gd name="connsiteY43" fmla="*/ 1906621 h 2937753"/>
              <a:gd name="connsiteX44" fmla="*/ 3322655 w 6478748"/>
              <a:gd name="connsiteY44" fmla="*/ 1896893 h 2937753"/>
              <a:gd name="connsiteX45" fmla="*/ 3283745 w 6478748"/>
              <a:gd name="connsiteY45" fmla="*/ 1887166 h 2937753"/>
              <a:gd name="connsiteX46" fmla="*/ 3215651 w 6478748"/>
              <a:gd name="connsiteY46" fmla="*/ 1848255 h 2937753"/>
              <a:gd name="connsiteX47" fmla="*/ 3186468 w 6478748"/>
              <a:gd name="connsiteY47" fmla="*/ 1819072 h 2937753"/>
              <a:gd name="connsiteX48" fmla="*/ 3128102 w 6478748"/>
              <a:gd name="connsiteY48" fmla="*/ 1789889 h 2937753"/>
              <a:gd name="connsiteX49" fmla="*/ 3108647 w 6478748"/>
              <a:gd name="connsiteY49" fmla="*/ 1760706 h 2937753"/>
              <a:gd name="connsiteX50" fmla="*/ 3079464 w 6478748"/>
              <a:gd name="connsiteY50" fmla="*/ 1750979 h 2937753"/>
              <a:gd name="connsiteX51" fmla="*/ 3050281 w 6478748"/>
              <a:gd name="connsiteY51" fmla="*/ 1731523 h 2937753"/>
              <a:gd name="connsiteX52" fmla="*/ 2982187 w 6478748"/>
              <a:gd name="connsiteY52" fmla="*/ 1712068 h 2937753"/>
              <a:gd name="connsiteX53" fmla="*/ 2884911 w 6478748"/>
              <a:gd name="connsiteY53" fmla="*/ 1721796 h 2937753"/>
              <a:gd name="connsiteX54" fmla="*/ 2865455 w 6478748"/>
              <a:gd name="connsiteY54" fmla="*/ 1702340 h 2937753"/>
              <a:gd name="connsiteX55" fmla="*/ 2359617 w 6478748"/>
              <a:gd name="connsiteY55" fmla="*/ 1692613 h 2937753"/>
              <a:gd name="connsiteX56" fmla="*/ 2301251 w 6478748"/>
              <a:gd name="connsiteY56" fmla="*/ 1663430 h 2937753"/>
              <a:gd name="connsiteX57" fmla="*/ 2272068 w 6478748"/>
              <a:gd name="connsiteY57" fmla="*/ 1653702 h 2937753"/>
              <a:gd name="connsiteX58" fmla="*/ 2242885 w 6478748"/>
              <a:gd name="connsiteY58" fmla="*/ 1634247 h 2937753"/>
              <a:gd name="connsiteX59" fmla="*/ 2213702 w 6478748"/>
              <a:gd name="connsiteY59" fmla="*/ 1624519 h 2937753"/>
              <a:gd name="connsiteX60" fmla="*/ 2184519 w 6478748"/>
              <a:gd name="connsiteY60" fmla="*/ 1605064 h 2937753"/>
              <a:gd name="connsiteX61" fmla="*/ 2135881 w 6478748"/>
              <a:gd name="connsiteY61" fmla="*/ 1595336 h 2937753"/>
              <a:gd name="connsiteX62" fmla="*/ 2038604 w 6478748"/>
              <a:gd name="connsiteY62" fmla="*/ 1536970 h 2937753"/>
              <a:gd name="connsiteX63" fmla="*/ 2009421 w 6478748"/>
              <a:gd name="connsiteY63" fmla="*/ 1517515 h 2937753"/>
              <a:gd name="connsiteX64" fmla="*/ 1989966 w 6478748"/>
              <a:gd name="connsiteY64" fmla="*/ 1498059 h 2937753"/>
              <a:gd name="connsiteX65" fmla="*/ 1931600 w 6478748"/>
              <a:gd name="connsiteY65" fmla="*/ 1459149 h 2937753"/>
              <a:gd name="connsiteX66" fmla="*/ 1882962 w 6478748"/>
              <a:gd name="connsiteY66" fmla="*/ 1410510 h 2937753"/>
              <a:gd name="connsiteX67" fmla="*/ 1844051 w 6478748"/>
              <a:gd name="connsiteY67" fmla="*/ 1381327 h 2937753"/>
              <a:gd name="connsiteX68" fmla="*/ 1785685 w 6478748"/>
              <a:gd name="connsiteY68" fmla="*/ 1342417 h 2937753"/>
              <a:gd name="connsiteX69" fmla="*/ 1766230 w 6478748"/>
              <a:gd name="connsiteY69" fmla="*/ 1322961 h 2937753"/>
              <a:gd name="connsiteX70" fmla="*/ 1707864 w 6478748"/>
              <a:gd name="connsiteY70" fmla="*/ 1274323 h 2937753"/>
              <a:gd name="connsiteX71" fmla="*/ 1698136 w 6478748"/>
              <a:gd name="connsiteY71" fmla="*/ 1245140 h 2937753"/>
              <a:gd name="connsiteX72" fmla="*/ 1649498 w 6478748"/>
              <a:gd name="connsiteY72" fmla="*/ 1157591 h 2937753"/>
              <a:gd name="connsiteX73" fmla="*/ 1639770 w 6478748"/>
              <a:gd name="connsiteY73" fmla="*/ 1099225 h 2937753"/>
              <a:gd name="connsiteX74" fmla="*/ 1620315 w 6478748"/>
              <a:gd name="connsiteY74" fmla="*/ 1040859 h 2937753"/>
              <a:gd name="connsiteX75" fmla="*/ 1435490 w 6478748"/>
              <a:gd name="connsiteY75" fmla="*/ 1050587 h 2937753"/>
              <a:gd name="connsiteX76" fmla="*/ 1377124 w 6478748"/>
              <a:gd name="connsiteY76" fmla="*/ 1031132 h 2937753"/>
              <a:gd name="connsiteX77" fmla="*/ 1347941 w 6478748"/>
              <a:gd name="connsiteY77" fmla="*/ 1011676 h 2937753"/>
              <a:gd name="connsiteX78" fmla="*/ 1328485 w 6478748"/>
              <a:gd name="connsiteY78" fmla="*/ 992221 h 2937753"/>
              <a:gd name="connsiteX79" fmla="*/ 1231209 w 6478748"/>
              <a:gd name="connsiteY79" fmla="*/ 933855 h 2937753"/>
              <a:gd name="connsiteX80" fmla="*/ 1202026 w 6478748"/>
              <a:gd name="connsiteY80" fmla="*/ 914400 h 2937753"/>
              <a:gd name="connsiteX81" fmla="*/ 1114477 w 6478748"/>
              <a:gd name="connsiteY81" fmla="*/ 875489 h 2937753"/>
              <a:gd name="connsiteX82" fmla="*/ 1095021 w 6478748"/>
              <a:gd name="connsiteY82" fmla="*/ 856034 h 2937753"/>
              <a:gd name="connsiteX83" fmla="*/ 1085294 w 6478748"/>
              <a:gd name="connsiteY83" fmla="*/ 826851 h 2937753"/>
              <a:gd name="connsiteX84" fmla="*/ 1026928 w 6478748"/>
              <a:gd name="connsiteY84" fmla="*/ 797668 h 2937753"/>
              <a:gd name="connsiteX85" fmla="*/ 988017 w 6478748"/>
              <a:gd name="connsiteY85" fmla="*/ 749030 h 2937753"/>
              <a:gd name="connsiteX86" fmla="*/ 958834 w 6478748"/>
              <a:gd name="connsiteY86" fmla="*/ 690664 h 2937753"/>
              <a:gd name="connsiteX87" fmla="*/ 939379 w 6478748"/>
              <a:gd name="connsiteY87" fmla="*/ 671208 h 2937753"/>
              <a:gd name="connsiteX88" fmla="*/ 764281 w 6478748"/>
              <a:gd name="connsiteY88" fmla="*/ 642025 h 2937753"/>
              <a:gd name="connsiteX89" fmla="*/ 705915 w 6478748"/>
              <a:gd name="connsiteY89" fmla="*/ 622570 h 2937753"/>
              <a:gd name="connsiteX90" fmla="*/ 628094 w 6478748"/>
              <a:gd name="connsiteY90" fmla="*/ 593387 h 2937753"/>
              <a:gd name="connsiteX91" fmla="*/ 550272 w 6478748"/>
              <a:gd name="connsiteY91" fmla="*/ 535021 h 2937753"/>
              <a:gd name="connsiteX92" fmla="*/ 521090 w 6478748"/>
              <a:gd name="connsiteY92" fmla="*/ 515566 h 2937753"/>
              <a:gd name="connsiteX93" fmla="*/ 491907 w 6478748"/>
              <a:gd name="connsiteY93" fmla="*/ 505838 h 2937753"/>
              <a:gd name="connsiteX94" fmla="*/ 433541 w 6478748"/>
              <a:gd name="connsiteY94" fmla="*/ 466927 h 2937753"/>
              <a:gd name="connsiteX95" fmla="*/ 404358 w 6478748"/>
              <a:gd name="connsiteY95" fmla="*/ 447472 h 2937753"/>
              <a:gd name="connsiteX96" fmla="*/ 375175 w 6478748"/>
              <a:gd name="connsiteY96" fmla="*/ 428017 h 2937753"/>
              <a:gd name="connsiteX97" fmla="*/ 355719 w 6478748"/>
              <a:gd name="connsiteY97" fmla="*/ 408561 h 2937753"/>
              <a:gd name="connsiteX98" fmla="*/ 268170 w 6478748"/>
              <a:gd name="connsiteY98" fmla="*/ 369651 h 2937753"/>
              <a:gd name="connsiteX99" fmla="*/ 209804 w 6478748"/>
              <a:gd name="connsiteY99" fmla="*/ 291830 h 2937753"/>
              <a:gd name="connsiteX100" fmla="*/ 200077 w 6478748"/>
              <a:gd name="connsiteY100" fmla="*/ 262647 h 2937753"/>
              <a:gd name="connsiteX101" fmla="*/ 161166 w 6478748"/>
              <a:gd name="connsiteY101" fmla="*/ 214008 h 2937753"/>
              <a:gd name="connsiteX102" fmla="*/ 122255 w 6478748"/>
              <a:gd name="connsiteY102" fmla="*/ 165370 h 2937753"/>
              <a:gd name="connsiteX103" fmla="*/ 73617 w 6478748"/>
              <a:gd name="connsiteY103" fmla="*/ 107004 h 2937753"/>
              <a:gd name="connsiteX104" fmla="*/ 24979 w 6478748"/>
              <a:gd name="connsiteY104" fmla="*/ 68093 h 2937753"/>
              <a:gd name="connsiteX105" fmla="*/ 5524 w 6478748"/>
              <a:gd name="connsiteY105" fmla="*/ 0 h 293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478748" h="2937753">
                <a:moveTo>
                  <a:pt x="6347958" y="2937753"/>
                </a:moveTo>
                <a:cubicBezTo>
                  <a:pt x="6478748" y="2850561"/>
                  <a:pt x="6386868" y="2923296"/>
                  <a:pt x="6386868" y="2548647"/>
                </a:cubicBezTo>
                <a:cubicBezTo>
                  <a:pt x="6386868" y="2464278"/>
                  <a:pt x="6382946" y="2379896"/>
                  <a:pt x="6377141" y="2295727"/>
                </a:cubicBezTo>
                <a:cubicBezTo>
                  <a:pt x="6376436" y="2285497"/>
                  <a:pt x="6371999" y="2275715"/>
                  <a:pt x="6367413" y="2266544"/>
                </a:cubicBezTo>
                <a:cubicBezTo>
                  <a:pt x="6355141" y="2241999"/>
                  <a:pt x="6346600" y="2236003"/>
                  <a:pt x="6328502" y="2217906"/>
                </a:cubicBezTo>
                <a:cubicBezTo>
                  <a:pt x="6302564" y="2140087"/>
                  <a:pt x="6341471" y="2230874"/>
                  <a:pt x="6289592" y="2178996"/>
                </a:cubicBezTo>
                <a:cubicBezTo>
                  <a:pt x="6253284" y="2142689"/>
                  <a:pt x="6324287" y="2138679"/>
                  <a:pt x="6240953" y="2110902"/>
                </a:cubicBezTo>
                <a:lnTo>
                  <a:pt x="6153404" y="2081719"/>
                </a:lnTo>
                <a:lnTo>
                  <a:pt x="6095038" y="2062264"/>
                </a:lnTo>
                <a:cubicBezTo>
                  <a:pt x="6036236" y="2047563"/>
                  <a:pt x="6068806" y="2056762"/>
                  <a:pt x="5997762" y="2033081"/>
                </a:cubicBezTo>
                <a:lnTo>
                  <a:pt x="5968579" y="2023353"/>
                </a:lnTo>
                <a:cubicBezTo>
                  <a:pt x="5958851" y="2020110"/>
                  <a:pt x="5947928" y="2019313"/>
                  <a:pt x="5939396" y="2013625"/>
                </a:cubicBezTo>
                <a:cubicBezTo>
                  <a:pt x="5929668" y="2007140"/>
                  <a:pt x="5920959" y="1998775"/>
                  <a:pt x="5910213" y="1994170"/>
                </a:cubicBezTo>
                <a:cubicBezTo>
                  <a:pt x="5897924" y="1988904"/>
                  <a:pt x="5884157" y="1988115"/>
                  <a:pt x="5871302" y="1984442"/>
                </a:cubicBezTo>
                <a:cubicBezTo>
                  <a:pt x="5861443" y="1981625"/>
                  <a:pt x="5851847" y="1977957"/>
                  <a:pt x="5842119" y="1974715"/>
                </a:cubicBezTo>
                <a:cubicBezTo>
                  <a:pt x="5825948" y="1958543"/>
                  <a:pt x="5815571" y="1945622"/>
                  <a:pt x="5793481" y="1935804"/>
                </a:cubicBezTo>
                <a:cubicBezTo>
                  <a:pt x="5774741" y="1927475"/>
                  <a:pt x="5735115" y="1916349"/>
                  <a:pt x="5735115" y="1916349"/>
                </a:cubicBezTo>
                <a:cubicBezTo>
                  <a:pt x="5728630" y="1909864"/>
                  <a:pt x="5723863" y="1900995"/>
                  <a:pt x="5715660" y="1896893"/>
                </a:cubicBezTo>
                <a:cubicBezTo>
                  <a:pt x="5697317" y="1887722"/>
                  <a:pt x="5676749" y="1883923"/>
                  <a:pt x="5657294" y="1877438"/>
                </a:cubicBezTo>
                <a:cubicBezTo>
                  <a:pt x="5647566" y="1874195"/>
                  <a:pt x="5636643" y="1873398"/>
                  <a:pt x="5628111" y="1867710"/>
                </a:cubicBezTo>
                <a:cubicBezTo>
                  <a:pt x="5618383" y="1861225"/>
                  <a:pt x="5610126" y="1851614"/>
                  <a:pt x="5598928" y="1848255"/>
                </a:cubicBezTo>
                <a:cubicBezTo>
                  <a:pt x="5576967" y="1841667"/>
                  <a:pt x="5553393" y="1842629"/>
                  <a:pt x="5530834" y="1838527"/>
                </a:cubicBezTo>
                <a:cubicBezTo>
                  <a:pt x="5517681" y="1836135"/>
                  <a:pt x="5504729" y="1832642"/>
                  <a:pt x="5491924" y="1828800"/>
                </a:cubicBezTo>
                <a:cubicBezTo>
                  <a:pt x="5452858" y="1817080"/>
                  <a:pt x="5432603" y="1806518"/>
                  <a:pt x="5394647" y="1799617"/>
                </a:cubicBezTo>
                <a:cubicBezTo>
                  <a:pt x="5342075" y="1790059"/>
                  <a:pt x="5281458" y="1785379"/>
                  <a:pt x="5229277" y="1780161"/>
                </a:cubicBezTo>
                <a:cubicBezTo>
                  <a:pt x="5151456" y="1783404"/>
                  <a:pt x="5073504" y="1784339"/>
                  <a:pt x="4995813" y="1789889"/>
                </a:cubicBezTo>
                <a:cubicBezTo>
                  <a:pt x="4982477" y="1790842"/>
                  <a:pt x="4968860" y="1793638"/>
                  <a:pt x="4956902" y="1799617"/>
                </a:cubicBezTo>
                <a:cubicBezTo>
                  <a:pt x="4802577" y="1876779"/>
                  <a:pt x="4969726" y="1815225"/>
                  <a:pt x="4859626" y="1848255"/>
                </a:cubicBezTo>
                <a:cubicBezTo>
                  <a:pt x="4839983" y="1854148"/>
                  <a:pt x="4801260" y="1867710"/>
                  <a:pt x="4801260" y="1867710"/>
                </a:cubicBezTo>
                <a:cubicBezTo>
                  <a:pt x="4710468" y="1864468"/>
                  <a:pt x="4619568" y="1863479"/>
                  <a:pt x="4528885" y="1857983"/>
                </a:cubicBezTo>
                <a:cubicBezTo>
                  <a:pt x="4508715" y="1856761"/>
                  <a:pt x="4462667" y="1843267"/>
                  <a:pt x="4441336" y="1838527"/>
                </a:cubicBezTo>
                <a:cubicBezTo>
                  <a:pt x="4330189" y="1813828"/>
                  <a:pt x="4448683" y="1842797"/>
                  <a:pt x="4353787" y="1819072"/>
                </a:cubicBezTo>
                <a:cubicBezTo>
                  <a:pt x="4295421" y="1822315"/>
                  <a:pt x="4236694" y="1821549"/>
                  <a:pt x="4178690" y="1828800"/>
                </a:cubicBezTo>
                <a:cubicBezTo>
                  <a:pt x="4158341" y="1831344"/>
                  <a:pt x="4140433" y="1844233"/>
                  <a:pt x="4120324" y="1848255"/>
                </a:cubicBezTo>
                <a:cubicBezTo>
                  <a:pt x="4104111" y="1851498"/>
                  <a:pt x="4087637" y="1853633"/>
                  <a:pt x="4071685" y="1857983"/>
                </a:cubicBezTo>
                <a:cubicBezTo>
                  <a:pt x="4051900" y="1863379"/>
                  <a:pt x="4032774" y="1870953"/>
                  <a:pt x="4013319" y="1877438"/>
                </a:cubicBezTo>
                <a:cubicBezTo>
                  <a:pt x="4003591" y="1880681"/>
                  <a:pt x="3994191" y="1885155"/>
                  <a:pt x="3984136" y="1887166"/>
                </a:cubicBezTo>
                <a:cubicBezTo>
                  <a:pt x="3967923" y="1890408"/>
                  <a:pt x="3951638" y="1893306"/>
                  <a:pt x="3935498" y="1896893"/>
                </a:cubicBezTo>
                <a:cubicBezTo>
                  <a:pt x="3922447" y="1899793"/>
                  <a:pt x="3909660" y="1903820"/>
                  <a:pt x="3896587" y="1906621"/>
                </a:cubicBezTo>
                <a:cubicBezTo>
                  <a:pt x="3864254" y="1913550"/>
                  <a:pt x="3830681" y="1915619"/>
                  <a:pt x="3799311" y="1926076"/>
                </a:cubicBezTo>
                <a:cubicBezTo>
                  <a:pt x="3754443" y="1941033"/>
                  <a:pt x="3780183" y="1933793"/>
                  <a:pt x="3721490" y="1945532"/>
                </a:cubicBezTo>
                <a:cubicBezTo>
                  <a:pt x="3627456" y="1942289"/>
                  <a:pt x="3533133" y="1943839"/>
                  <a:pt x="3439387" y="1935804"/>
                </a:cubicBezTo>
                <a:cubicBezTo>
                  <a:pt x="3418954" y="1934053"/>
                  <a:pt x="3400476" y="1922834"/>
                  <a:pt x="3381021" y="1916349"/>
                </a:cubicBezTo>
                <a:lnTo>
                  <a:pt x="3351838" y="1906621"/>
                </a:lnTo>
                <a:cubicBezTo>
                  <a:pt x="3342110" y="1903378"/>
                  <a:pt x="3332603" y="1899380"/>
                  <a:pt x="3322655" y="1896893"/>
                </a:cubicBezTo>
                <a:lnTo>
                  <a:pt x="3283745" y="1887166"/>
                </a:lnTo>
                <a:cubicBezTo>
                  <a:pt x="3259961" y="1875274"/>
                  <a:pt x="3236274" y="1865440"/>
                  <a:pt x="3215651" y="1848255"/>
                </a:cubicBezTo>
                <a:cubicBezTo>
                  <a:pt x="3205083" y="1839448"/>
                  <a:pt x="3197036" y="1827879"/>
                  <a:pt x="3186468" y="1819072"/>
                </a:cubicBezTo>
                <a:cubicBezTo>
                  <a:pt x="3161326" y="1798120"/>
                  <a:pt x="3157349" y="1799638"/>
                  <a:pt x="3128102" y="1789889"/>
                </a:cubicBezTo>
                <a:cubicBezTo>
                  <a:pt x="3121617" y="1780161"/>
                  <a:pt x="3117776" y="1768009"/>
                  <a:pt x="3108647" y="1760706"/>
                </a:cubicBezTo>
                <a:cubicBezTo>
                  <a:pt x="3100640" y="1754301"/>
                  <a:pt x="3088635" y="1755565"/>
                  <a:pt x="3079464" y="1750979"/>
                </a:cubicBezTo>
                <a:cubicBezTo>
                  <a:pt x="3069007" y="1745750"/>
                  <a:pt x="3060738" y="1736752"/>
                  <a:pt x="3050281" y="1731523"/>
                </a:cubicBezTo>
                <a:cubicBezTo>
                  <a:pt x="3036330" y="1724548"/>
                  <a:pt x="2994648" y="1715183"/>
                  <a:pt x="2982187" y="1712068"/>
                </a:cubicBezTo>
                <a:cubicBezTo>
                  <a:pt x="2949762" y="1715311"/>
                  <a:pt x="2917385" y="1724502"/>
                  <a:pt x="2884911" y="1721796"/>
                </a:cubicBezTo>
                <a:cubicBezTo>
                  <a:pt x="2875771" y="1721034"/>
                  <a:pt x="2874613" y="1702849"/>
                  <a:pt x="2865455" y="1702340"/>
                </a:cubicBezTo>
                <a:cubicBezTo>
                  <a:pt x="2697071" y="1692985"/>
                  <a:pt x="2528230" y="1695855"/>
                  <a:pt x="2359617" y="1692613"/>
                </a:cubicBezTo>
                <a:cubicBezTo>
                  <a:pt x="2263650" y="1668620"/>
                  <a:pt x="2363199" y="1700598"/>
                  <a:pt x="2301251" y="1663430"/>
                </a:cubicBezTo>
                <a:cubicBezTo>
                  <a:pt x="2292458" y="1658154"/>
                  <a:pt x="2281239" y="1658288"/>
                  <a:pt x="2272068" y="1653702"/>
                </a:cubicBezTo>
                <a:cubicBezTo>
                  <a:pt x="2261611" y="1648474"/>
                  <a:pt x="2253342" y="1639475"/>
                  <a:pt x="2242885" y="1634247"/>
                </a:cubicBezTo>
                <a:cubicBezTo>
                  <a:pt x="2233714" y="1629661"/>
                  <a:pt x="2222873" y="1629105"/>
                  <a:pt x="2213702" y="1624519"/>
                </a:cubicBezTo>
                <a:cubicBezTo>
                  <a:pt x="2203245" y="1619291"/>
                  <a:pt x="2195466" y="1609169"/>
                  <a:pt x="2184519" y="1605064"/>
                </a:cubicBezTo>
                <a:cubicBezTo>
                  <a:pt x="2169038" y="1599259"/>
                  <a:pt x="2152094" y="1598579"/>
                  <a:pt x="2135881" y="1595336"/>
                </a:cubicBezTo>
                <a:cubicBezTo>
                  <a:pt x="2076054" y="1565424"/>
                  <a:pt x="2109038" y="1583926"/>
                  <a:pt x="2038604" y="1536970"/>
                </a:cubicBezTo>
                <a:cubicBezTo>
                  <a:pt x="2028876" y="1530485"/>
                  <a:pt x="2017688" y="1525782"/>
                  <a:pt x="2009421" y="1517515"/>
                </a:cubicBezTo>
                <a:cubicBezTo>
                  <a:pt x="2002936" y="1511030"/>
                  <a:pt x="1997303" y="1503562"/>
                  <a:pt x="1989966" y="1498059"/>
                </a:cubicBezTo>
                <a:cubicBezTo>
                  <a:pt x="1971260" y="1484030"/>
                  <a:pt x="1948134" y="1475683"/>
                  <a:pt x="1931600" y="1459149"/>
                </a:cubicBezTo>
                <a:cubicBezTo>
                  <a:pt x="1915387" y="1442936"/>
                  <a:pt x="1901305" y="1424267"/>
                  <a:pt x="1882962" y="1410510"/>
                </a:cubicBezTo>
                <a:cubicBezTo>
                  <a:pt x="1869992" y="1400782"/>
                  <a:pt x="1857333" y="1390624"/>
                  <a:pt x="1844051" y="1381327"/>
                </a:cubicBezTo>
                <a:cubicBezTo>
                  <a:pt x="1824895" y="1367918"/>
                  <a:pt x="1802218" y="1358951"/>
                  <a:pt x="1785685" y="1342417"/>
                </a:cubicBezTo>
                <a:cubicBezTo>
                  <a:pt x="1779200" y="1335932"/>
                  <a:pt x="1773392" y="1328690"/>
                  <a:pt x="1766230" y="1322961"/>
                </a:cubicBezTo>
                <a:cubicBezTo>
                  <a:pt x="1698508" y="1268782"/>
                  <a:pt x="1777194" y="1343653"/>
                  <a:pt x="1707864" y="1274323"/>
                </a:cubicBezTo>
                <a:cubicBezTo>
                  <a:pt x="1704621" y="1264595"/>
                  <a:pt x="1703116" y="1254104"/>
                  <a:pt x="1698136" y="1245140"/>
                </a:cubicBezTo>
                <a:cubicBezTo>
                  <a:pt x="1670275" y="1194990"/>
                  <a:pt x="1659281" y="1201612"/>
                  <a:pt x="1649498" y="1157591"/>
                </a:cubicBezTo>
                <a:cubicBezTo>
                  <a:pt x="1645219" y="1138337"/>
                  <a:pt x="1644554" y="1118360"/>
                  <a:pt x="1639770" y="1099225"/>
                </a:cubicBezTo>
                <a:cubicBezTo>
                  <a:pt x="1634796" y="1079330"/>
                  <a:pt x="1620315" y="1040859"/>
                  <a:pt x="1620315" y="1040859"/>
                </a:cubicBezTo>
                <a:cubicBezTo>
                  <a:pt x="1563652" y="1097525"/>
                  <a:pt x="1598960" y="1071909"/>
                  <a:pt x="1435490" y="1050587"/>
                </a:cubicBezTo>
                <a:cubicBezTo>
                  <a:pt x="1415155" y="1047935"/>
                  <a:pt x="1377124" y="1031132"/>
                  <a:pt x="1377124" y="1031132"/>
                </a:cubicBezTo>
                <a:cubicBezTo>
                  <a:pt x="1367396" y="1024647"/>
                  <a:pt x="1357070" y="1018979"/>
                  <a:pt x="1347941" y="1011676"/>
                </a:cubicBezTo>
                <a:cubicBezTo>
                  <a:pt x="1340779" y="1005947"/>
                  <a:pt x="1335822" y="997724"/>
                  <a:pt x="1328485" y="992221"/>
                </a:cubicBezTo>
                <a:cubicBezTo>
                  <a:pt x="1252333" y="935107"/>
                  <a:pt x="1294581" y="970067"/>
                  <a:pt x="1231209" y="933855"/>
                </a:cubicBezTo>
                <a:cubicBezTo>
                  <a:pt x="1221058" y="928055"/>
                  <a:pt x="1212709" y="919148"/>
                  <a:pt x="1202026" y="914400"/>
                </a:cubicBezTo>
                <a:cubicBezTo>
                  <a:pt x="1141284" y="887403"/>
                  <a:pt x="1155755" y="908511"/>
                  <a:pt x="1114477" y="875489"/>
                </a:cubicBezTo>
                <a:cubicBezTo>
                  <a:pt x="1107315" y="869760"/>
                  <a:pt x="1101506" y="862519"/>
                  <a:pt x="1095021" y="856034"/>
                </a:cubicBezTo>
                <a:cubicBezTo>
                  <a:pt x="1091779" y="846306"/>
                  <a:pt x="1091699" y="834858"/>
                  <a:pt x="1085294" y="826851"/>
                </a:cubicBezTo>
                <a:cubicBezTo>
                  <a:pt x="1071580" y="809709"/>
                  <a:pt x="1046151" y="804076"/>
                  <a:pt x="1026928" y="797668"/>
                </a:cubicBezTo>
                <a:cubicBezTo>
                  <a:pt x="1007989" y="740854"/>
                  <a:pt x="1032018" y="793031"/>
                  <a:pt x="988017" y="749030"/>
                </a:cubicBezTo>
                <a:cubicBezTo>
                  <a:pt x="951122" y="712135"/>
                  <a:pt x="982567" y="730219"/>
                  <a:pt x="958834" y="690664"/>
                </a:cubicBezTo>
                <a:cubicBezTo>
                  <a:pt x="954115" y="682800"/>
                  <a:pt x="947010" y="676295"/>
                  <a:pt x="939379" y="671208"/>
                </a:cubicBezTo>
                <a:cubicBezTo>
                  <a:pt x="882057" y="632993"/>
                  <a:pt x="844959" y="647788"/>
                  <a:pt x="764281" y="642025"/>
                </a:cubicBezTo>
                <a:cubicBezTo>
                  <a:pt x="744826" y="635540"/>
                  <a:pt x="724258" y="631741"/>
                  <a:pt x="705915" y="622570"/>
                </a:cubicBezTo>
                <a:cubicBezTo>
                  <a:pt x="655046" y="597136"/>
                  <a:pt x="681072" y="606632"/>
                  <a:pt x="628094" y="593387"/>
                </a:cubicBezTo>
                <a:cubicBezTo>
                  <a:pt x="592104" y="557398"/>
                  <a:pt x="616269" y="579020"/>
                  <a:pt x="550272" y="535021"/>
                </a:cubicBezTo>
                <a:cubicBezTo>
                  <a:pt x="540545" y="528536"/>
                  <a:pt x="532181" y="519263"/>
                  <a:pt x="521090" y="515566"/>
                </a:cubicBezTo>
                <a:cubicBezTo>
                  <a:pt x="511362" y="512323"/>
                  <a:pt x="500870" y="510818"/>
                  <a:pt x="491907" y="505838"/>
                </a:cubicBezTo>
                <a:cubicBezTo>
                  <a:pt x="471467" y="494482"/>
                  <a:pt x="452996" y="479897"/>
                  <a:pt x="433541" y="466927"/>
                </a:cubicBezTo>
                <a:lnTo>
                  <a:pt x="404358" y="447472"/>
                </a:lnTo>
                <a:cubicBezTo>
                  <a:pt x="394630" y="440987"/>
                  <a:pt x="383442" y="436284"/>
                  <a:pt x="375175" y="428017"/>
                </a:cubicBezTo>
                <a:cubicBezTo>
                  <a:pt x="368690" y="421532"/>
                  <a:pt x="363922" y="412663"/>
                  <a:pt x="355719" y="408561"/>
                </a:cubicBezTo>
                <a:cubicBezTo>
                  <a:pt x="216797" y="339100"/>
                  <a:pt x="354017" y="426881"/>
                  <a:pt x="268170" y="369651"/>
                </a:cubicBezTo>
                <a:cubicBezTo>
                  <a:pt x="224173" y="303654"/>
                  <a:pt x="245794" y="327818"/>
                  <a:pt x="209804" y="291830"/>
                </a:cubicBezTo>
                <a:cubicBezTo>
                  <a:pt x="206562" y="282102"/>
                  <a:pt x="204663" y="271818"/>
                  <a:pt x="200077" y="262647"/>
                </a:cubicBezTo>
                <a:cubicBezTo>
                  <a:pt x="187807" y="238107"/>
                  <a:pt x="179260" y="232103"/>
                  <a:pt x="161166" y="214008"/>
                </a:cubicBezTo>
                <a:cubicBezTo>
                  <a:pt x="142227" y="157194"/>
                  <a:pt x="166256" y="209371"/>
                  <a:pt x="122255" y="165370"/>
                </a:cubicBezTo>
                <a:cubicBezTo>
                  <a:pt x="45736" y="88851"/>
                  <a:pt x="169235" y="186685"/>
                  <a:pt x="73617" y="107004"/>
                </a:cubicBezTo>
                <a:cubicBezTo>
                  <a:pt x="0" y="45657"/>
                  <a:pt x="81572" y="124688"/>
                  <a:pt x="24979" y="68093"/>
                </a:cubicBezTo>
                <a:cubicBezTo>
                  <a:pt x="4499" y="6651"/>
                  <a:pt x="5524" y="30235"/>
                  <a:pt x="5524" y="0"/>
                </a:cubicBezTo>
              </a:path>
            </a:pathLst>
          </a:custGeom>
          <a:ln w="53975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716016" y="443711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30-35 дней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8044480" y="1955260"/>
            <a:ext cx="836873" cy="4017523"/>
          </a:xfrm>
          <a:custGeom>
            <a:avLst/>
            <a:gdLst>
              <a:gd name="connsiteX0" fmla="*/ 710414 w 836873"/>
              <a:gd name="connsiteY0" fmla="*/ 0 h 4017523"/>
              <a:gd name="connsiteX1" fmla="*/ 729869 w 836873"/>
              <a:gd name="connsiteY1" fmla="*/ 58366 h 4017523"/>
              <a:gd name="connsiteX2" fmla="*/ 739597 w 836873"/>
              <a:gd name="connsiteY2" fmla="*/ 87549 h 4017523"/>
              <a:gd name="connsiteX3" fmla="*/ 778507 w 836873"/>
              <a:gd name="connsiteY3" fmla="*/ 136187 h 4017523"/>
              <a:gd name="connsiteX4" fmla="*/ 797963 w 836873"/>
              <a:gd name="connsiteY4" fmla="*/ 165370 h 4017523"/>
              <a:gd name="connsiteX5" fmla="*/ 817418 w 836873"/>
              <a:gd name="connsiteY5" fmla="*/ 243191 h 4017523"/>
              <a:gd name="connsiteX6" fmla="*/ 836873 w 836873"/>
              <a:gd name="connsiteY6" fmla="*/ 311285 h 4017523"/>
              <a:gd name="connsiteX7" fmla="*/ 827146 w 836873"/>
              <a:gd name="connsiteY7" fmla="*/ 476655 h 4017523"/>
              <a:gd name="connsiteX8" fmla="*/ 817418 w 836873"/>
              <a:gd name="connsiteY8" fmla="*/ 505838 h 4017523"/>
              <a:gd name="connsiteX9" fmla="*/ 807690 w 836873"/>
              <a:gd name="connsiteY9" fmla="*/ 603114 h 4017523"/>
              <a:gd name="connsiteX10" fmla="*/ 817418 w 836873"/>
              <a:gd name="connsiteY10" fmla="*/ 1556425 h 4017523"/>
              <a:gd name="connsiteX11" fmla="*/ 797963 w 836873"/>
              <a:gd name="connsiteY11" fmla="*/ 1789889 h 4017523"/>
              <a:gd name="connsiteX12" fmla="*/ 807690 w 836873"/>
              <a:gd name="connsiteY12" fmla="*/ 2003897 h 4017523"/>
              <a:gd name="connsiteX13" fmla="*/ 817418 w 836873"/>
              <a:gd name="connsiteY13" fmla="*/ 2033080 h 4017523"/>
              <a:gd name="connsiteX14" fmla="*/ 827146 w 836873"/>
              <a:gd name="connsiteY14" fmla="*/ 2071991 h 4017523"/>
              <a:gd name="connsiteX15" fmla="*/ 817418 w 836873"/>
              <a:gd name="connsiteY15" fmla="*/ 2412459 h 4017523"/>
              <a:gd name="connsiteX16" fmla="*/ 788235 w 836873"/>
              <a:gd name="connsiteY16" fmla="*/ 2548646 h 4017523"/>
              <a:gd name="connsiteX17" fmla="*/ 778507 w 836873"/>
              <a:gd name="connsiteY17" fmla="*/ 2577829 h 4017523"/>
              <a:gd name="connsiteX18" fmla="*/ 759052 w 836873"/>
              <a:gd name="connsiteY18" fmla="*/ 2597285 h 4017523"/>
              <a:gd name="connsiteX19" fmla="*/ 749324 w 836873"/>
              <a:gd name="connsiteY19" fmla="*/ 2859931 h 4017523"/>
              <a:gd name="connsiteX20" fmla="*/ 720141 w 836873"/>
              <a:gd name="connsiteY20" fmla="*/ 2957208 h 4017523"/>
              <a:gd name="connsiteX21" fmla="*/ 661775 w 836873"/>
              <a:gd name="connsiteY21" fmla="*/ 3005846 h 4017523"/>
              <a:gd name="connsiteX22" fmla="*/ 603409 w 836873"/>
              <a:gd name="connsiteY22" fmla="*/ 3054485 h 4017523"/>
              <a:gd name="connsiteX23" fmla="*/ 554771 w 836873"/>
              <a:gd name="connsiteY23" fmla="*/ 3093395 h 4017523"/>
              <a:gd name="connsiteX24" fmla="*/ 496405 w 836873"/>
              <a:gd name="connsiteY24" fmla="*/ 3151761 h 4017523"/>
              <a:gd name="connsiteX25" fmla="*/ 476950 w 836873"/>
              <a:gd name="connsiteY25" fmla="*/ 3171217 h 4017523"/>
              <a:gd name="connsiteX26" fmla="*/ 408856 w 836873"/>
              <a:gd name="connsiteY26" fmla="*/ 3229583 h 4017523"/>
              <a:gd name="connsiteX27" fmla="*/ 379673 w 836873"/>
              <a:gd name="connsiteY27" fmla="*/ 3239310 h 4017523"/>
              <a:gd name="connsiteX28" fmla="*/ 331035 w 836873"/>
              <a:gd name="connsiteY28" fmla="*/ 3278221 h 4017523"/>
              <a:gd name="connsiteX29" fmla="*/ 311580 w 836873"/>
              <a:gd name="connsiteY29" fmla="*/ 3307404 h 4017523"/>
              <a:gd name="connsiteX30" fmla="*/ 292124 w 836873"/>
              <a:gd name="connsiteY30" fmla="*/ 3326859 h 4017523"/>
              <a:gd name="connsiteX31" fmla="*/ 262941 w 836873"/>
              <a:gd name="connsiteY31" fmla="*/ 3365770 h 4017523"/>
              <a:gd name="connsiteX32" fmla="*/ 243486 w 836873"/>
              <a:gd name="connsiteY32" fmla="*/ 3394953 h 4017523"/>
              <a:gd name="connsiteX33" fmla="*/ 214303 w 836873"/>
              <a:gd name="connsiteY33" fmla="*/ 3424136 h 4017523"/>
              <a:gd name="connsiteX34" fmla="*/ 204575 w 836873"/>
              <a:gd name="connsiteY34" fmla="*/ 3453319 h 4017523"/>
              <a:gd name="connsiteX35" fmla="*/ 165665 w 836873"/>
              <a:gd name="connsiteY35" fmla="*/ 3511685 h 4017523"/>
              <a:gd name="connsiteX36" fmla="*/ 136482 w 836873"/>
              <a:gd name="connsiteY36" fmla="*/ 3570051 h 4017523"/>
              <a:gd name="connsiteX37" fmla="*/ 126754 w 836873"/>
              <a:gd name="connsiteY37" fmla="*/ 3618689 h 4017523"/>
              <a:gd name="connsiteX38" fmla="*/ 117026 w 836873"/>
              <a:gd name="connsiteY38" fmla="*/ 3677055 h 4017523"/>
              <a:gd name="connsiteX39" fmla="*/ 87843 w 836873"/>
              <a:gd name="connsiteY39" fmla="*/ 3764604 h 4017523"/>
              <a:gd name="connsiteX40" fmla="*/ 68388 w 836873"/>
              <a:gd name="connsiteY40" fmla="*/ 3822970 h 4017523"/>
              <a:gd name="connsiteX41" fmla="*/ 29477 w 836873"/>
              <a:gd name="connsiteY41" fmla="*/ 3871608 h 4017523"/>
              <a:gd name="connsiteX42" fmla="*/ 10022 w 836873"/>
              <a:gd name="connsiteY42" fmla="*/ 3900791 h 4017523"/>
              <a:gd name="connsiteX43" fmla="*/ 294 w 836873"/>
              <a:gd name="connsiteY43" fmla="*/ 4017523 h 401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6873" h="4017523">
                <a:moveTo>
                  <a:pt x="710414" y="0"/>
                </a:moveTo>
                <a:lnTo>
                  <a:pt x="729869" y="58366"/>
                </a:lnTo>
                <a:cubicBezTo>
                  <a:pt x="733112" y="68094"/>
                  <a:pt x="733909" y="79017"/>
                  <a:pt x="739597" y="87549"/>
                </a:cubicBezTo>
                <a:cubicBezTo>
                  <a:pt x="799474" y="177364"/>
                  <a:pt x="723065" y="66885"/>
                  <a:pt x="778507" y="136187"/>
                </a:cubicBezTo>
                <a:cubicBezTo>
                  <a:pt x="785810" y="145316"/>
                  <a:pt x="791478" y="155642"/>
                  <a:pt x="797963" y="165370"/>
                </a:cubicBezTo>
                <a:cubicBezTo>
                  <a:pt x="815345" y="217520"/>
                  <a:pt x="801765" y="172757"/>
                  <a:pt x="817418" y="243191"/>
                </a:cubicBezTo>
                <a:cubicBezTo>
                  <a:pt x="825561" y="279832"/>
                  <a:pt x="826042" y="278789"/>
                  <a:pt x="836873" y="311285"/>
                </a:cubicBezTo>
                <a:cubicBezTo>
                  <a:pt x="833631" y="366408"/>
                  <a:pt x="832640" y="421710"/>
                  <a:pt x="827146" y="476655"/>
                </a:cubicBezTo>
                <a:cubicBezTo>
                  <a:pt x="826126" y="486858"/>
                  <a:pt x="818977" y="495703"/>
                  <a:pt x="817418" y="505838"/>
                </a:cubicBezTo>
                <a:cubicBezTo>
                  <a:pt x="812463" y="538046"/>
                  <a:pt x="810933" y="570689"/>
                  <a:pt x="807690" y="603114"/>
                </a:cubicBezTo>
                <a:cubicBezTo>
                  <a:pt x="810933" y="920884"/>
                  <a:pt x="817418" y="1238638"/>
                  <a:pt x="817418" y="1556425"/>
                </a:cubicBezTo>
                <a:cubicBezTo>
                  <a:pt x="817418" y="1740299"/>
                  <a:pt x="827710" y="1700643"/>
                  <a:pt x="797963" y="1789889"/>
                </a:cubicBezTo>
                <a:cubicBezTo>
                  <a:pt x="801205" y="1861225"/>
                  <a:pt x="801996" y="1932715"/>
                  <a:pt x="807690" y="2003897"/>
                </a:cubicBezTo>
                <a:cubicBezTo>
                  <a:pt x="808508" y="2014118"/>
                  <a:pt x="814601" y="2023221"/>
                  <a:pt x="817418" y="2033080"/>
                </a:cubicBezTo>
                <a:cubicBezTo>
                  <a:pt x="821091" y="2045935"/>
                  <a:pt x="823903" y="2059021"/>
                  <a:pt x="827146" y="2071991"/>
                </a:cubicBezTo>
                <a:cubicBezTo>
                  <a:pt x="823903" y="2185480"/>
                  <a:pt x="822693" y="2299046"/>
                  <a:pt x="817418" y="2412459"/>
                </a:cubicBezTo>
                <a:cubicBezTo>
                  <a:pt x="814101" y="2483762"/>
                  <a:pt x="808932" y="2486556"/>
                  <a:pt x="788235" y="2548646"/>
                </a:cubicBezTo>
                <a:cubicBezTo>
                  <a:pt x="784992" y="2558374"/>
                  <a:pt x="785757" y="2570578"/>
                  <a:pt x="778507" y="2577829"/>
                </a:cubicBezTo>
                <a:lnTo>
                  <a:pt x="759052" y="2597285"/>
                </a:lnTo>
                <a:cubicBezTo>
                  <a:pt x="755809" y="2684834"/>
                  <a:pt x="754964" y="2772504"/>
                  <a:pt x="749324" y="2859931"/>
                </a:cubicBezTo>
                <a:cubicBezTo>
                  <a:pt x="748412" y="2874071"/>
                  <a:pt x="722675" y="2954674"/>
                  <a:pt x="720141" y="2957208"/>
                </a:cubicBezTo>
                <a:cubicBezTo>
                  <a:pt x="634882" y="3042467"/>
                  <a:pt x="743034" y="2938131"/>
                  <a:pt x="661775" y="3005846"/>
                </a:cubicBezTo>
                <a:cubicBezTo>
                  <a:pt x="586867" y="3068269"/>
                  <a:pt x="675872" y="3006175"/>
                  <a:pt x="603409" y="3054485"/>
                </a:cubicBezTo>
                <a:cubicBezTo>
                  <a:pt x="550008" y="3134587"/>
                  <a:pt x="619829" y="3042795"/>
                  <a:pt x="554771" y="3093395"/>
                </a:cubicBezTo>
                <a:cubicBezTo>
                  <a:pt x="533053" y="3110287"/>
                  <a:pt x="515860" y="3132306"/>
                  <a:pt x="496405" y="3151761"/>
                </a:cubicBezTo>
                <a:lnTo>
                  <a:pt x="476950" y="3171217"/>
                </a:lnTo>
                <a:cubicBezTo>
                  <a:pt x="453952" y="3194215"/>
                  <a:pt x="437973" y="3212945"/>
                  <a:pt x="408856" y="3229583"/>
                </a:cubicBezTo>
                <a:cubicBezTo>
                  <a:pt x="399953" y="3234670"/>
                  <a:pt x="389401" y="3236068"/>
                  <a:pt x="379673" y="3239310"/>
                </a:cubicBezTo>
                <a:cubicBezTo>
                  <a:pt x="323918" y="3322944"/>
                  <a:pt x="398158" y="3224522"/>
                  <a:pt x="331035" y="3278221"/>
                </a:cubicBezTo>
                <a:cubicBezTo>
                  <a:pt x="321906" y="3285524"/>
                  <a:pt x="318883" y="3298275"/>
                  <a:pt x="311580" y="3307404"/>
                </a:cubicBezTo>
                <a:cubicBezTo>
                  <a:pt x="305851" y="3314566"/>
                  <a:pt x="297995" y="3319813"/>
                  <a:pt x="292124" y="3326859"/>
                </a:cubicBezTo>
                <a:cubicBezTo>
                  <a:pt x="281745" y="3339314"/>
                  <a:pt x="272364" y="3352577"/>
                  <a:pt x="262941" y="3365770"/>
                </a:cubicBezTo>
                <a:cubicBezTo>
                  <a:pt x="256146" y="3375284"/>
                  <a:pt x="250970" y="3385972"/>
                  <a:pt x="243486" y="3394953"/>
                </a:cubicBezTo>
                <a:cubicBezTo>
                  <a:pt x="234679" y="3405521"/>
                  <a:pt x="224031" y="3414408"/>
                  <a:pt x="214303" y="3424136"/>
                </a:cubicBezTo>
                <a:cubicBezTo>
                  <a:pt x="211060" y="3433864"/>
                  <a:pt x="209555" y="3444355"/>
                  <a:pt x="204575" y="3453319"/>
                </a:cubicBezTo>
                <a:cubicBezTo>
                  <a:pt x="193220" y="3473759"/>
                  <a:pt x="173059" y="3489503"/>
                  <a:pt x="165665" y="3511685"/>
                </a:cubicBezTo>
                <a:cubicBezTo>
                  <a:pt x="152240" y="3551959"/>
                  <a:pt x="161625" y="3532336"/>
                  <a:pt x="136482" y="3570051"/>
                </a:cubicBezTo>
                <a:cubicBezTo>
                  <a:pt x="133239" y="3586264"/>
                  <a:pt x="129712" y="3602422"/>
                  <a:pt x="126754" y="3618689"/>
                </a:cubicBezTo>
                <a:cubicBezTo>
                  <a:pt x="123226" y="3638095"/>
                  <a:pt x="121810" y="3657920"/>
                  <a:pt x="117026" y="3677055"/>
                </a:cubicBezTo>
                <a:cubicBezTo>
                  <a:pt x="117021" y="3677075"/>
                  <a:pt x="92710" y="3750003"/>
                  <a:pt x="87843" y="3764604"/>
                </a:cubicBezTo>
                <a:cubicBezTo>
                  <a:pt x="87841" y="3764609"/>
                  <a:pt x="68391" y="3822966"/>
                  <a:pt x="68388" y="3822970"/>
                </a:cubicBezTo>
                <a:cubicBezTo>
                  <a:pt x="8508" y="3912792"/>
                  <a:pt x="84922" y="3802303"/>
                  <a:pt x="29477" y="3871608"/>
                </a:cubicBezTo>
                <a:cubicBezTo>
                  <a:pt x="22174" y="3880737"/>
                  <a:pt x="16507" y="3891063"/>
                  <a:pt x="10022" y="3900791"/>
                </a:cubicBezTo>
                <a:cubicBezTo>
                  <a:pt x="0" y="4011024"/>
                  <a:pt x="294" y="3971980"/>
                  <a:pt x="294" y="4017523"/>
                </a:cubicBezTo>
              </a:path>
            </a:pathLst>
          </a:custGeom>
          <a:ln w="190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8054502" y="4192621"/>
            <a:ext cx="476655" cy="1702341"/>
          </a:xfrm>
          <a:custGeom>
            <a:avLst/>
            <a:gdLst>
              <a:gd name="connsiteX0" fmla="*/ 272375 w 476655"/>
              <a:gd name="connsiteY0" fmla="*/ 0 h 1702341"/>
              <a:gd name="connsiteX1" fmla="*/ 282102 w 476655"/>
              <a:gd name="connsiteY1" fmla="*/ 29183 h 1702341"/>
              <a:gd name="connsiteX2" fmla="*/ 301558 w 476655"/>
              <a:gd name="connsiteY2" fmla="*/ 48639 h 1702341"/>
              <a:gd name="connsiteX3" fmla="*/ 340468 w 476655"/>
              <a:gd name="connsiteY3" fmla="*/ 107005 h 1702341"/>
              <a:gd name="connsiteX4" fmla="*/ 359924 w 476655"/>
              <a:gd name="connsiteY4" fmla="*/ 136188 h 1702341"/>
              <a:gd name="connsiteX5" fmla="*/ 389107 w 476655"/>
              <a:gd name="connsiteY5" fmla="*/ 291830 h 1702341"/>
              <a:gd name="connsiteX6" fmla="*/ 398834 w 476655"/>
              <a:gd name="connsiteY6" fmla="*/ 321013 h 1702341"/>
              <a:gd name="connsiteX7" fmla="*/ 418289 w 476655"/>
              <a:gd name="connsiteY7" fmla="*/ 437745 h 1702341"/>
              <a:gd name="connsiteX8" fmla="*/ 457200 w 476655"/>
              <a:gd name="connsiteY8" fmla="*/ 573932 h 1702341"/>
              <a:gd name="connsiteX9" fmla="*/ 466928 w 476655"/>
              <a:gd name="connsiteY9" fmla="*/ 603115 h 1702341"/>
              <a:gd name="connsiteX10" fmla="*/ 476655 w 476655"/>
              <a:gd name="connsiteY10" fmla="*/ 632298 h 1702341"/>
              <a:gd name="connsiteX11" fmla="*/ 457200 w 476655"/>
              <a:gd name="connsiteY11" fmla="*/ 817124 h 1702341"/>
              <a:gd name="connsiteX12" fmla="*/ 447472 w 476655"/>
              <a:gd name="connsiteY12" fmla="*/ 846307 h 1702341"/>
              <a:gd name="connsiteX13" fmla="*/ 389107 w 476655"/>
              <a:gd name="connsiteY13" fmla="*/ 865762 h 1702341"/>
              <a:gd name="connsiteX14" fmla="*/ 369651 w 476655"/>
              <a:gd name="connsiteY14" fmla="*/ 885217 h 1702341"/>
              <a:gd name="connsiteX15" fmla="*/ 311285 w 476655"/>
              <a:gd name="connsiteY15" fmla="*/ 924128 h 1702341"/>
              <a:gd name="connsiteX16" fmla="*/ 272375 w 476655"/>
              <a:gd name="connsiteY16" fmla="*/ 972766 h 1702341"/>
              <a:gd name="connsiteX17" fmla="*/ 262647 w 476655"/>
              <a:gd name="connsiteY17" fmla="*/ 1001949 h 1702341"/>
              <a:gd name="connsiteX18" fmla="*/ 243192 w 476655"/>
              <a:gd name="connsiteY18" fmla="*/ 1021405 h 1702341"/>
              <a:gd name="connsiteX19" fmla="*/ 214009 w 476655"/>
              <a:gd name="connsiteY19" fmla="*/ 1079770 h 1702341"/>
              <a:gd name="connsiteX20" fmla="*/ 194553 w 476655"/>
              <a:gd name="connsiteY20" fmla="*/ 1138136 h 1702341"/>
              <a:gd name="connsiteX21" fmla="*/ 184826 w 476655"/>
              <a:gd name="connsiteY21" fmla="*/ 1167319 h 1702341"/>
              <a:gd name="connsiteX22" fmla="*/ 165370 w 476655"/>
              <a:gd name="connsiteY22" fmla="*/ 1196502 h 1702341"/>
              <a:gd name="connsiteX23" fmla="*/ 155643 w 476655"/>
              <a:gd name="connsiteY23" fmla="*/ 1235413 h 1702341"/>
              <a:gd name="connsiteX24" fmla="*/ 136187 w 476655"/>
              <a:gd name="connsiteY24" fmla="*/ 1322962 h 1702341"/>
              <a:gd name="connsiteX25" fmla="*/ 116732 w 476655"/>
              <a:gd name="connsiteY25" fmla="*/ 1352145 h 1702341"/>
              <a:gd name="connsiteX26" fmla="*/ 97277 w 476655"/>
              <a:gd name="connsiteY26" fmla="*/ 1410511 h 1702341"/>
              <a:gd name="connsiteX27" fmla="*/ 58366 w 476655"/>
              <a:gd name="connsiteY27" fmla="*/ 1459149 h 1702341"/>
              <a:gd name="connsiteX28" fmla="*/ 29183 w 476655"/>
              <a:gd name="connsiteY28" fmla="*/ 1556426 h 1702341"/>
              <a:gd name="connsiteX29" fmla="*/ 19455 w 476655"/>
              <a:gd name="connsiteY29" fmla="*/ 1585609 h 1702341"/>
              <a:gd name="connsiteX30" fmla="*/ 0 w 476655"/>
              <a:gd name="connsiteY30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6655" h="1702341">
                <a:moveTo>
                  <a:pt x="272375" y="0"/>
                </a:moveTo>
                <a:cubicBezTo>
                  <a:pt x="275617" y="9728"/>
                  <a:pt x="276827" y="20390"/>
                  <a:pt x="282102" y="29183"/>
                </a:cubicBezTo>
                <a:cubicBezTo>
                  <a:pt x="286821" y="37048"/>
                  <a:pt x="296055" y="41302"/>
                  <a:pt x="301558" y="48639"/>
                </a:cubicBezTo>
                <a:cubicBezTo>
                  <a:pt x="315587" y="67345"/>
                  <a:pt x="327498" y="87550"/>
                  <a:pt x="340468" y="107005"/>
                </a:cubicBezTo>
                <a:lnTo>
                  <a:pt x="359924" y="136188"/>
                </a:lnTo>
                <a:cubicBezTo>
                  <a:pt x="407953" y="328305"/>
                  <a:pt x="354325" y="100526"/>
                  <a:pt x="389107" y="291830"/>
                </a:cubicBezTo>
                <a:cubicBezTo>
                  <a:pt x="390941" y="301918"/>
                  <a:pt x="396823" y="310958"/>
                  <a:pt x="398834" y="321013"/>
                </a:cubicBezTo>
                <a:cubicBezTo>
                  <a:pt x="406570" y="359694"/>
                  <a:pt x="408721" y="399476"/>
                  <a:pt x="418289" y="437745"/>
                </a:cubicBezTo>
                <a:cubicBezTo>
                  <a:pt x="442717" y="535454"/>
                  <a:pt x="429291" y="490205"/>
                  <a:pt x="457200" y="573932"/>
                </a:cubicBezTo>
                <a:lnTo>
                  <a:pt x="466928" y="603115"/>
                </a:lnTo>
                <a:lnTo>
                  <a:pt x="476655" y="632298"/>
                </a:lnTo>
                <a:cubicBezTo>
                  <a:pt x="475096" y="647885"/>
                  <a:pt x="460534" y="797119"/>
                  <a:pt x="457200" y="817124"/>
                </a:cubicBezTo>
                <a:cubicBezTo>
                  <a:pt x="455514" y="827238"/>
                  <a:pt x="455816" y="840347"/>
                  <a:pt x="447472" y="846307"/>
                </a:cubicBezTo>
                <a:cubicBezTo>
                  <a:pt x="430784" y="858227"/>
                  <a:pt x="389107" y="865762"/>
                  <a:pt x="389107" y="865762"/>
                </a:cubicBezTo>
                <a:cubicBezTo>
                  <a:pt x="382622" y="872247"/>
                  <a:pt x="376988" y="879714"/>
                  <a:pt x="369651" y="885217"/>
                </a:cubicBezTo>
                <a:cubicBezTo>
                  <a:pt x="350945" y="899246"/>
                  <a:pt x="311285" y="924128"/>
                  <a:pt x="311285" y="924128"/>
                </a:cubicBezTo>
                <a:cubicBezTo>
                  <a:pt x="286837" y="997478"/>
                  <a:pt x="322660" y="909911"/>
                  <a:pt x="272375" y="972766"/>
                </a:cubicBezTo>
                <a:cubicBezTo>
                  <a:pt x="265969" y="980773"/>
                  <a:pt x="267923" y="993156"/>
                  <a:pt x="262647" y="1001949"/>
                </a:cubicBezTo>
                <a:cubicBezTo>
                  <a:pt x="257928" y="1009813"/>
                  <a:pt x="249677" y="1014920"/>
                  <a:pt x="243192" y="1021405"/>
                </a:cubicBezTo>
                <a:cubicBezTo>
                  <a:pt x="207713" y="1127838"/>
                  <a:pt x="264296" y="966626"/>
                  <a:pt x="214009" y="1079770"/>
                </a:cubicBezTo>
                <a:cubicBezTo>
                  <a:pt x="205680" y="1098510"/>
                  <a:pt x="201038" y="1118681"/>
                  <a:pt x="194553" y="1138136"/>
                </a:cubicBezTo>
                <a:cubicBezTo>
                  <a:pt x="191310" y="1147864"/>
                  <a:pt x="190514" y="1158787"/>
                  <a:pt x="184826" y="1167319"/>
                </a:cubicBezTo>
                <a:lnTo>
                  <a:pt x="165370" y="1196502"/>
                </a:lnTo>
                <a:cubicBezTo>
                  <a:pt x="162128" y="1209472"/>
                  <a:pt x="158265" y="1222303"/>
                  <a:pt x="155643" y="1235413"/>
                </a:cubicBezTo>
                <a:cubicBezTo>
                  <a:pt x="150661" y="1260323"/>
                  <a:pt x="148809" y="1297719"/>
                  <a:pt x="136187" y="1322962"/>
                </a:cubicBezTo>
                <a:cubicBezTo>
                  <a:pt x="130959" y="1333419"/>
                  <a:pt x="121480" y="1341461"/>
                  <a:pt x="116732" y="1352145"/>
                </a:cubicBezTo>
                <a:cubicBezTo>
                  <a:pt x="108403" y="1370885"/>
                  <a:pt x="111778" y="1396010"/>
                  <a:pt x="97277" y="1410511"/>
                </a:cubicBezTo>
                <a:cubicBezTo>
                  <a:pt x="69554" y="1438233"/>
                  <a:pt x="82908" y="1422335"/>
                  <a:pt x="58366" y="1459149"/>
                </a:cubicBezTo>
                <a:cubicBezTo>
                  <a:pt x="43665" y="1517952"/>
                  <a:pt x="52865" y="1485381"/>
                  <a:pt x="29183" y="1556426"/>
                </a:cubicBezTo>
                <a:lnTo>
                  <a:pt x="19455" y="1585609"/>
                </a:lnTo>
                <a:cubicBezTo>
                  <a:pt x="9313" y="1697180"/>
                  <a:pt x="35053" y="1667288"/>
                  <a:pt x="0" y="1702341"/>
                </a:cubicBezTo>
              </a:path>
            </a:pathLst>
          </a:custGeom>
          <a:ln w="158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109743" y="429309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6-7 дней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2379176" y="398834"/>
            <a:ext cx="6161709" cy="1828800"/>
          </a:xfrm>
          <a:custGeom>
            <a:avLst/>
            <a:gdLst>
              <a:gd name="connsiteX0" fmla="*/ 6161709 w 6161709"/>
              <a:gd name="connsiteY0" fmla="*/ 612843 h 1828800"/>
              <a:gd name="connsiteX1" fmla="*/ 6151981 w 6161709"/>
              <a:gd name="connsiteY1" fmla="*/ 515566 h 1828800"/>
              <a:gd name="connsiteX2" fmla="*/ 6142254 w 6161709"/>
              <a:gd name="connsiteY2" fmla="*/ 272375 h 1828800"/>
              <a:gd name="connsiteX3" fmla="*/ 6122798 w 6161709"/>
              <a:gd name="connsiteY3" fmla="*/ 194553 h 1828800"/>
              <a:gd name="connsiteX4" fmla="*/ 6044977 w 6161709"/>
              <a:gd name="connsiteY4" fmla="*/ 126460 h 1828800"/>
              <a:gd name="connsiteX5" fmla="*/ 5937973 w 6161709"/>
              <a:gd name="connsiteY5" fmla="*/ 38911 h 1828800"/>
              <a:gd name="connsiteX6" fmla="*/ 5879607 w 6161709"/>
              <a:gd name="connsiteY6" fmla="*/ 19455 h 1828800"/>
              <a:gd name="connsiteX7" fmla="*/ 5850424 w 6161709"/>
              <a:gd name="connsiteY7" fmla="*/ 9728 h 1828800"/>
              <a:gd name="connsiteX8" fmla="*/ 5811513 w 6161709"/>
              <a:gd name="connsiteY8" fmla="*/ 0 h 1828800"/>
              <a:gd name="connsiteX9" fmla="*/ 5626688 w 6161709"/>
              <a:gd name="connsiteY9" fmla="*/ 19455 h 1828800"/>
              <a:gd name="connsiteX10" fmla="*/ 5558594 w 6161709"/>
              <a:gd name="connsiteY10" fmla="*/ 38911 h 1828800"/>
              <a:gd name="connsiteX11" fmla="*/ 5500228 w 6161709"/>
              <a:gd name="connsiteY11" fmla="*/ 68094 h 1828800"/>
              <a:gd name="connsiteX12" fmla="*/ 5480773 w 6161709"/>
              <a:gd name="connsiteY12" fmla="*/ 97277 h 1828800"/>
              <a:gd name="connsiteX13" fmla="*/ 5422407 w 6161709"/>
              <a:gd name="connsiteY13" fmla="*/ 116732 h 1828800"/>
              <a:gd name="connsiteX14" fmla="*/ 5364041 w 6161709"/>
              <a:gd name="connsiteY14" fmla="*/ 155643 h 1828800"/>
              <a:gd name="connsiteX15" fmla="*/ 5305675 w 6161709"/>
              <a:gd name="connsiteY15" fmla="*/ 194553 h 1828800"/>
              <a:gd name="connsiteX16" fmla="*/ 5266764 w 6161709"/>
              <a:gd name="connsiteY16" fmla="*/ 272375 h 1828800"/>
              <a:gd name="connsiteX17" fmla="*/ 5247309 w 6161709"/>
              <a:gd name="connsiteY17" fmla="*/ 330740 h 1828800"/>
              <a:gd name="connsiteX18" fmla="*/ 5227854 w 6161709"/>
              <a:gd name="connsiteY18" fmla="*/ 359923 h 1828800"/>
              <a:gd name="connsiteX19" fmla="*/ 5208398 w 6161709"/>
              <a:gd name="connsiteY19" fmla="*/ 418289 h 1828800"/>
              <a:gd name="connsiteX20" fmla="*/ 5169488 w 6161709"/>
              <a:gd name="connsiteY20" fmla="*/ 476655 h 1828800"/>
              <a:gd name="connsiteX21" fmla="*/ 5150033 w 6161709"/>
              <a:gd name="connsiteY21" fmla="*/ 505838 h 1828800"/>
              <a:gd name="connsiteX22" fmla="*/ 5130577 w 6161709"/>
              <a:gd name="connsiteY22" fmla="*/ 525294 h 1828800"/>
              <a:gd name="connsiteX23" fmla="*/ 5111122 w 6161709"/>
              <a:gd name="connsiteY23" fmla="*/ 554477 h 1828800"/>
              <a:gd name="connsiteX24" fmla="*/ 5052756 w 6161709"/>
              <a:gd name="connsiteY24" fmla="*/ 603115 h 1828800"/>
              <a:gd name="connsiteX25" fmla="*/ 5013845 w 6161709"/>
              <a:gd name="connsiteY25" fmla="*/ 642026 h 1828800"/>
              <a:gd name="connsiteX26" fmla="*/ 5004118 w 6161709"/>
              <a:gd name="connsiteY26" fmla="*/ 671209 h 1828800"/>
              <a:gd name="connsiteX27" fmla="*/ 4984662 w 6161709"/>
              <a:gd name="connsiteY27" fmla="*/ 690664 h 1828800"/>
              <a:gd name="connsiteX28" fmla="*/ 4945752 w 6161709"/>
              <a:gd name="connsiteY28" fmla="*/ 749030 h 1828800"/>
              <a:gd name="connsiteX29" fmla="*/ 4897113 w 6161709"/>
              <a:gd name="connsiteY29" fmla="*/ 787940 h 1828800"/>
              <a:gd name="connsiteX30" fmla="*/ 4867930 w 6161709"/>
              <a:gd name="connsiteY30" fmla="*/ 797668 h 1828800"/>
              <a:gd name="connsiteX31" fmla="*/ 4780381 w 6161709"/>
              <a:gd name="connsiteY31" fmla="*/ 846306 h 1828800"/>
              <a:gd name="connsiteX32" fmla="*/ 4760926 w 6161709"/>
              <a:gd name="connsiteY32" fmla="*/ 865762 h 1828800"/>
              <a:gd name="connsiteX33" fmla="*/ 4663650 w 6161709"/>
              <a:gd name="connsiteY33" fmla="*/ 885217 h 1828800"/>
              <a:gd name="connsiteX34" fmla="*/ 4644194 w 6161709"/>
              <a:gd name="connsiteY34" fmla="*/ 914400 h 1828800"/>
              <a:gd name="connsiteX35" fmla="*/ 4634467 w 6161709"/>
              <a:gd name="connsiteY35" fmla="*/ 943583 h 1828800"/>
              <a:gd name="connsiteX36" fmla="*/ 4566373 w 6161709"/>
              <a:gd name="connsiteY36" fmla="*/ 1001949 h 1828800"/>
              <a:gd name="connsiteX37" fmla="*/ 4527462 w 6161709"/>
              <a:gd name="connsiteY37" fmla="*/ 1070043 h 1828800"/>
              <a:gd name="connsiteX38" fmla="*/ 4488552 w 6161709"/>
              <a:gd name="connsiteY38" fmla="*/ 1118681 h 1828800"/>
              <a:gd name="connsiteX39" fmla="*/ 4391275 w 6161709"/>
              <a:gd name="connsiteY39" fmla="*/ 1215957 h 1828800"/>
              <a:gd name="connsiteX40" fmla="*/ 4323181 w 6161709"/>
              <a:gd name="connsiteY40" fmla="*/ 1274323 h 1828800"/>
              <a:gd name="connsiteX41" fmla="*/ 4303726 w 6161709"/>
              <a:gd name="connsiteY41" fmla="*/ 1293779 h 1828800"/>
              <a:gd name="connsiteX42" fmla="*/ 4245360 w 6161709"/>
              <a:gd name="connsiteY42" fmla="*/ 1332689 h 1828800"/>
              <a:gd name="connsiteX43" fmla="*/ 4167539 w 6161709"/>
              <a:gd name="connsiteY43" fmla="*/ 1391055 h 1828800"/>
              <a:gd name="connsiteX44" fmla="*/ 4138356 w 6161709"/>
              <a:gd name="connsiteY44" fmla="*/ 1410511 h 1828800"/>
              <a:gd name="connsiteX45" fmla="*/ 4079990 w 6161709"/>
              <a:gd name="connsiteY45" fmla="*/ 1429966 h 1828800"/>
              <a:gd name="connsiteX46" fmla="*/ 4050807 w 6161709"/>
              <a:gd name="connsiteY46" fmla="*/ 1439694 h 1828800"/>
              <a:gd name="connsiteX47" fmla="*/ 4011896 w 6161709"/>
              <a:gd name="connsiteY47" fmla="*/ 1449421 h 1828800"/>
              <a:gd name="connsiteX48" fmla="*/ 3953530 w 6161709"/>
              <a:gd name="connsiteY48" fmla="*/ 1468877 h 1828800"/>
              <a:gd name="connsiteX49" fmla="*/ 3924347 w 6161709"/>
              <a:gd name="connsiteY49" fmla="*/ 1478604 h 1828800"/>
              <a:gd name="connsiteX50" fmla="*/ 3904892 w 6161709"/>
              <a:gd name="connsiteY50" fmla="*/ 1498060 h 1828800"/>
              <a:gd name="connsiteX51" fmla="*/ 3875709 w 6161709"/>
              <a:gd name="connsiteY51" fmla="*/ 1507787 h 1828800"/>
              <a:gd name="connsiteX52" fmla="*/ 3807615 w 6161709"/>
              <a:gd name="connsiteY52" fmla="*/ 1527243 h 1828800"/>
              <a:gd name="connsiteX53" fmla="*/ 3116952 w 6161709"/>
              <a:gd name="connsiteY53" fmla="*/ 1517515 h 1828800"/>
              <a:gd name="connsiteX54" fmla="*/ 3078041 w 6161709"/>
              <a:gd name="connsiteY54" fmla="*/ 1478604 h 1828800"/>
              <a:gd name="connsiteX55" fmla="*/ 3048858 w 6161709"/>
              <a:gd name="connsiteY55" fmla="*/ 1459149 h 1828800"/>
              <a:gd name="connsiteX56" fmla="*/ 2961309 w 6161709"/>
              <a:gd name="connsiteY56" fmla="*/ 1449421 h 1828800"/>
              <a:gd name="connsiteX57" fmla="*/ 2387377 w 6161709"/>
              <a:gd name="connsiteY57" fmla="*/ 1429966 h 1828800"/>
              <a:gd name="connsiteX58" fmla="*/ 2319284 w 6161709"/>
              <a:gd name="connsiteY58" fmla="*/ 1400783 h 1828800"/>
              <a:gd name="connsiteX59" fmla="*/ 2260918 w 6161709"/>
              <a:gd name="connsiteY59" fmla="*/ 1381328 h 1828800"/>
              <a:gd name="connsiteX60" fmla="*/ 2173369 w 6161709"/>
              <a:gd name="connsiteY60" fmla="*/ 1352145 h 1828800"/>
              <a:gd name="connsiteX61" fmla="*/ 2115003 w 6161709"/>
              <a:gd name="connsiteY61" fmla="*/ 1332689 h 1828800"/>
              <a:gd name="connsiteX62" fmla="*/ 2085820 w 6161709"/>
              <a:gd name="connsiteY62" fmla="*/ 1322962 h 1828800"/>
              <a:gd name="connsiteX63" fmla="*/ 2027454 w 6161709"/>
              <a:gd name="connsiteY63" fmla="*/ 1293779 h 1828800"/>
              <a:gd name="connsiteX64" fmla="*/ 1969088 w 6161709"/>
              <a:gd name="connsiteY64" fmla="*/ 1274323 h 1828800"/>
              <a:gd name="connsiteX65" fmla="*/ 1939905 w 6161709"/>
              <a:gd name="connsiteY65" fmla="*/ 1264596 h 1828800"/>
              <a:gd name="connsiteX66" fmla="*/ 1910722 w 6161709"/>
              <a:gd name="connsiteY66" fmla="*/ 1254868 h 1828800"/>
              <a:gd name="connsiteX67" fmla="*/ 1784262 w 6161709"/>
              <a:gd name="connsiteY67" fmla="*/ 1235413 h 1828800"/>
              <a:gd name="connsiteX68" fmla="*/ 1755079 w 6161709"/>
              <a:gd name="connsiteY68" fmla="*/ 1225685 h 1828800"/>
              <a:gd name="connsiteX69" fmla="*/ 1667530 w 6161709"/>
              <a:gd name="connsiteY69" fmla="*/ 1206230 h 1828800"/>
              <a:gd name="connsiteX70" fmla="*/ 1638347 w 6161709"/>
              <a:gd name="connsiteY70" fmla="*/ 1186775 h 1828800"/>
              <a:gd name="connsiteX71" fmla="*/ 1618892 w 6161709"/>
              <a:gd name="connsiteY71" fmla="*/ 1167319 h 1828800"/>
              <a:gd name="connsiteX72" fmla="*/ 1560526 w 6161709"/>
              <a:gd name="connsiteY72" fmla="*/ 1128409 h 1828800"/>
              <a:gd name="connsiteX73" fmla="*/ 1288152 w 6161709"/>
              <a:gd name="connsiteY73" fmla="*/ 1138136 h 1828800"/>
              <a:gd name="connsiteX74" fmla="*/ 1229786 w 6161709"/>
              <a:gd name="connsiteY74" fmla="*/ 1167319 h 1828800"/>
              <a:gd name="connsiteX75" fmla="*/ 1200603 w 6161709"/>
              <a:gd name="connsiteY75" fmla="*/ 1177047 h 1828800"/>
              <a:gd name="connsiteX76" fmla="*/ 1181147 w 6161709"/>
              <a:gd name="connsiteY76" fmla="*/ 1196502 h 1828800"/>
              <a:gd name="connsiteX77" fmla="*/ 1151964 w 6161709"/>
              <a:gd name="connsiteY77" fmla="*/ 1206230 h 1828800"/>
              <a:gd name="connsiteX78" fmla="*/ 1122781 w 6161709"/>
              <a:gd name="connsiteY78" fmla="*/ 1225685 h 1828800"/>
              <a:gd name="connsiteX79" fmla="*/ 1103326 w 6161709"/>
              <a:gd name="connsiteY79" fmla="*/ 1254868 h 1828800"/>
              <a:gd name="connsiteX80" fmla="*/ 1074143 w 6161709"/>
              <a:gd name="connsiteY80" fmla="*/ 1264596 h 1828800"/>
              <a:gd name="connsiteX81" fmla="*/ 1015777 w 6161709"/>
              <a:gd name="connsiteY81" fmla="*/ 1303506 h 1828800"/>
              <a:gd name="connsiteX82" fmla="*/ 986594 w 6161709"/>
              <a:gd name="connsiteY82" fmla="*/ 1313234 h 1828800"/>
              <a:gd name="connsiteX83" fmla="*/ 899045 w 6161709"/>
              <a:gd name="connsiteY83" fmla="*/ 1361872 h 1828800"/>
              <a:gd name="connsiteX84" fmla="*/ 821224 w 6161709"/>
              <a:gd name="connsiteY84" fmla="*/ 1400783 h 1828800"/>
              <a:gd name="connsiteX85" fmla="*/ 753130 w 6161709"/>
              <a:gd name="connsiteY85" fmla="*/ 1439694 h 1828800"/>
              <a:gd name="connsiteX86" fmla="*/ 723947 w 6161709"/>
              <a:gd name="connsiteY86" fmla="*/ 1449421 h 1828800"/>
              <a:gd name="connsiteX87" fmla="*/ 646126 w 6161709"/>
              <a:gd name="connsiteY87" fmla="*/ 1488332 h 1828800"/>
              <a:gd name="connsiteX88" fmla="*/ 616943 w 6161709"/>
              <a:gd name="connsiteY88" fmla="*/ 1498060 h 1828800"/>
              <a:gd name="connsiteX89" fmla="*/ 587760 w 6161709"/>
              <a:gd name="connsiteY89" fmla="*/ 1507787 h 1828800"/>
              <a:gd name="connsiteX90" fmla="*/ 568305 w 6161709"/>
              <a:gd name="connsiteY90" fmla="*/ 1527243 h 1828800"/>
              <a:gd name="connsiteX91" fmla="*/ 529394 w 6161709"/>
              <a:gd name="connsiteY91" fmla="*/ 1536970 h 1828800"/>
              <a:gd name="connsiteX92" fmla="*/ 500211 w 6161709"/>
              <a:gd name="connsiteY92" fmla="*/ 1546698 h 1828800"/>
              <a:gd name="connsiteX93" fmla="*/ 451573 w 6161709"/>
              <a:gd name="connsiteY93" fmla="*/ 1556426 h 1828800"/>
              <a:gd name="connsiteX94" fmla="*/ 422390 w 6161709"/>
              <a:gd name="connsiteY94" fmla="*/ 1566153 h 1828800"/>
              <a:gd name="connsiteX95" fmla="*/ 383479 w 6161709"/>
              <a:gd name="connsiteY95" fmla="*/ 1575881 h 1828800"/>
              <a:gd name="connsiteX96" fmla="*/ 325113 w 6161709"/>
              <a:gd name="connsiteY96" fmla="*/ 1595336 h 1828800"/>
              <a:gd name="connsiteX97" fmla="*/ 276475 w 6161709"/>
              <a:gd name="connsiteY97" fmla="*/ 1624519 h 1828800"/>
              <a:gd name="connsiteX98" fmla="*/ 179198 w 6161709"/>
              <a:gd name="connsiteY98" fmla="*/ 1682885 h 1828800"/>
              <a:gd name="connsiteX99" fmla="*/ 120833 w 6161709"/>
              <a:gd name="connsiteY99" fmla="*/ 1702340 h 1828800"/>
              <a:gd name="connsiteX100" fmla="*/ 91650 w 6161709"/>
              <a:gd name="connsiteY100" fmla="*/ 1712068 h 1828800"/>
              <a:gd name="connsiteX101" fmla="*/ 43011 w 6161709"/>
              <a:gd name="connsiteY101" fmla="*/ 1750979 h 1828800"/>
              <a:gd name="connsiteX102" fmla="*/ 13828 w 6161709"/>
              <a:gd name="connsiteY102" fmla="*/ 1760706 h 1828800"/>
              <a:gd name="connsiteX103" fmla="*/ 4101 w 6161709"/>
              <a:gd name="connsiteY10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161709" h="1828800">
                <a:moveTo>
                  <a:pt x="6161709" y="612843"/>
                </a:moveTo>
                <a:cubicBezTo>
                  <a:pt x="6158466" y="580417"/>
                  <a:pt x="6153840" y="548100"/>
                  <a:pt x="6151981" y="515566"/>
                </a:cubicBezTo>
                <a:cubicBezTo>
                  <a:pt x="6147353" y="434570"/>
                  <a:pt x="6147650" y="353324"/>
                  <a:pt x="6142254" y="272375"/>
                </a:cubicBezTo>
                <a:cubicBezTo>
                  <a:pt x="6141400" y="259566"/>
                  <a:pt x="6131004" y="210965"/>
                  <a:pt x="6122798" y="194553"/>
                </a:cubicBezTo>
                <a:cubicBezTo>
                  <a:pt x="6095235" y="139426"/>
                  <a:pt x="6103347" y="184831"/>
                  <a:pt x="6044977" y="126460"/>
                </a:cubicBezTo>
                <a:cubicBezTo>
                  <a:pt x="6017773" y="99255"/>
                  <a:pt x="5976698" y="51820"/>
                  <a:pt x="5937973" y="38911"/>
                </a:cubicBezTo>
                <a:lnTo>
                  <a:pt x="5879607" y="19455"/>
                </a:lnTo>
                <a:cubicBezTo>
                  <a:pt x="5869879" y="16212"/>
                  <a:pt x="5860372" y="12215"/>
                  <a:pt x="5850424" y="9728"/>
                </a:cubicBezTo>
                <a:lnTo>
                  <a:pt x="5811513" y="0"/>
                </a:lnTo>
                <a:cubicBezTo>
                  <a:pt x="5749905" y="6485"/>
                  <a:pt x="5688116" y="11443"/>
                  <a:pt x="5626688" y="19455"/>
                </a:cubicBezTo>
                <a:cubicBezTo>
                  <a:pt x="5618254" y="20555"/>
                  <a:pt x="5569457" y="33480"/>
                  <a:pt x="5558594" y="38911"/>
                </a:cubicBezTo>
                <a:cubicBezTo>
                  <a:pt x="5483164" y="76626"/>
                  <a:pt x="5573581" y="43642"/>
                  <a:pt x="5500228" y="68094"/>
                </a:cubicBezTo>
                <a:cubicBezTo>
                  <a:pt x="5493743" y="77822"/>
                  <a:pt x="5490687" y="91081"/>
                  <a:pt x="5480773" y="97277"/>
                </a:cubicBezTo>
                <a:cubicBezTo>
                  <a:pt x="5463383" y="108146"/>
                  <a:pt x="5422407" y="116732"/>
                  <a:pt x="5422407" y="116732"/>
                </a:cubicBezTo>
                <a:cubicBezTo>
                  <a:pt x="5329311" y="209828"/>
                  <a:pt x="5448509" y="99331"/>
                  <a:pt x="5364041" y="155643"/>
                </a:cubicBezTo>
                <a:cubicBezTo>
                  <a:pt x="5291178" y="204219"/>
                  <a:pt x="5375062" y="171426"/>
                  <a:pt x="5305675" y="194553"/>
                </a:cubicBezTo>
                <a:cubicBezTo>
                  <a:pt x="5283320" y="261620"/>
                  <a:pt x="5300721" y="238418"/>
                  <a:pt x="5266764" y="272375"/>
                </a:cubicBezTo>
                <a:cubicBezTo>
                  <a:pt x="5260279" y="291830"/>
                  <a:pt x="5258684" y="313677"/>
                  <a:pt x="5247309" y="330740"/>
                </a:cubicBezTo>
                <a:cubicBezTo>
                  <a:pt x="5240824" y="340468"/>
                  <a:pt x="5232602" y="349240"/>
                  <a:pt x="5227854" y="359923"/>
                </a:cubicBezTo>
                <a:cubicBezTo>
                  <a:pt x="5219525" y="378663"/>
                  <a:pt x="5219774" y="401225"/>
                  <a:pt x="5208398" y="418289"/>
                </a:cubicBezTo>
                <a:lnTo>
                  <a:pt x="5169488" y="476655"/>
                </a:lnTo>
                <a:cubicBezTo>
                  <a:pt x="5163003" y="486383"/>
                  <a:pt x="5158300" y="497571"/>
                  <a:pt x="5150033" y="505838"/>
                </a:cubicBezTo>
                <a:cubicBezTo>
                  <a:pt x="5143548" y="512323"/>
                  <a:pt x="5136306" y="518132"/>
                  <a:pt x="5130577" y="525294"/>
                </a:cubicBezTo>
                <a:cubicBezTo>
                  <a:pt x="5123274" y="534423"/>
                  <a:pt x="5118606" y="545496"/>
                  <a:pt x="5111122" y="554477"/>
                </a:cubicBezTo>
                <a:cubicBezTo>
                  <a:pt x="5087716" y="582565"/>
                  <a:pt x="5081451" y="583986"/>
                  <a:pt x="5052756" y="603115"/>
                </a:cubicBezTo>
                <a:cubicBezTo>
                  <a:pt x="5026814" y="680938"/>
                  <a:pt x="5065727" y="590143"/>
                  <a:pt x="5013845" y="642026"/>
                </a:cubicBezTo>
                <a:cubicBezTo>
                  <a:pt x="5006595" y="649277"/>
                  <a:pt x="5009394" y="662416"/>
                  <a:pt x="5004118" y="671209"/>
                </a:cubicBezTo>
                <a:cubicBezTo>
                  <a:pt x="4999399" y="679073"/>
                  <a:pt x="4990165" y="683327"/>
                  <a:pt x="4984662" y="690664"/>
                </a:cubicBezTo>
                <a:cubicBezTo>
                  <a:pt x="4970633" y="709370"/>
                  <a:pt x="4962286" y="732497"/>
                  <a:pt x="4945752" y="749030"/>
                </a:cubicBezTo>
                <a:cubicBezTo>
                  <a:pt x="4927656" y="767125"/>
                  <a:pt x="4921655" y="775669"/>
                  <a:pt x="4897113" y="787940"/>
                </a:cubicBezTo>
                <a:cubicBezTo>
                  <a:pt x="4887942" y="792526"/>
                  <a:pt x="4876893" y="792688"/>
                  <a:pt x="4867930" y="797668"/>
                </a:cubicBezTo>
                <a:cubicBezTo>
                  <a:pt x="4767589" y="853414"/>
                  <a:pt x="4846413" y="824297"/>
                  <a:pt x="4780381" y="846306"/>
                </a:cubicBezTo>
                <a:cubicBezTo>
                  <a:pt x="4773896" y="852791"/>
                  <a:pt x="4769627" y="862862"/>
                  <a:pt x="4760926" y="865762"/>
                </a:cubicBezTo>
                <a:cubicBezTo>
                  <a:pt x="4729555" y="876219"/>
                  <a:pt x="4663650" y="885217"/>
                  <a:pt x="4663650" y="885217"/>
                </a:cubicBezTo>
                <a:cubicBezTo>
                  <a:pt x="4657165" y="894945"/>
                  <a:pt x="4649423" y="903943"/>
                  <a:pt x="4644194" y="914400"/>
                </a:cubicBezTo>
                <a:cubicBezTo>
                  <a:pt x="4639608" y="923571"/>
                  <a:pt x="4640427" y="935239"/>
                  <a:pt x="4634467" y="943583"/>
                </a:cubicBezTo>
                <a:cubicBezTo>
                  <a:pt x="4613023" y="973606"/>
                  <a:pt x="4594417" y="983254"/>
                  <a:pt x="4566373" y="1001949"/>
                </a:cubicBezTo>
                <a:cubicBezTo>
                  <a:pt x="4544067" y="1068864"/>
                  <a:pt x="4574578" y="987588"/>
                  <a:pt x="4527462" y="1070043"/>
                </a:cubicBezTo>
                <a:cubicBezTo>
                  <a:pt x="4498548" y="1120644"/>
                  <a:pt x="4543929" y="1081764"/>
                  <a:pt x="4488552" y="1118681"/>
                </a:cubicBezTo>
                <a:cubicBezTo>
                  <a:pt x="4384786" y="1274328"/>
                  <a:pt x="4520981" y="1086251"/>
                  <a:pt x="4391275" y="1215957"/>
                </a:cubicBezTo>
                <a:cubicBezTo>
                  <a:pt x="4297598" y="1309634"/>
                  <a:pt x="4397263" y="1215056"/>
                  <a:pt x="4323181" y="1274323"/>
                </a:cubicBezTo>
                <a:cubicBezTo>
                  <a:pt x="4316019" y="1280052"/>
                  <a:pt x="4311063" y="1288276"/>
                  <a:pt x="4303726" y="1293779"/>
                </a:cubicBezTo>
                <a:cubicBezTo>
                  <a:pt x="4285020" y="1307808"/>
                  <a:pt x="4261893" y="1316155"/>
                  <a:pt x="4245360" y="1332689"/>
                </a:cubicBezTo>
                <a:cubicBezTo>
                  <a:pt x="4209371" y="1368680"/>
                  <a:pt x="4233538" y="1347055"/>
                  <a:pt x="4167539" y="1391055"/>
                </a:cubicBezTo>
                <a:cubicBezTo>
                  <a:pt x="4157811" y="1397540"/>
                  <a:pt x="4149447" y="1406814"/>
                  <a:pt x="4138356" y="1410511"/>
                </a:cubicBezTo>
                <a:lnTo>
                  <a:pt x="4079990" y="1429966"/>
                </a:lnTo>
                <a:cubicBezTo>
                  <a:pt x="4070262" y="1433209"/>
                  <a:pt x="4060755" y="1437207"/>
                  <a:pt x="4050807" y="1439694"/>
                </a:cubicBezTo>
                <a:cubicBezTo>
                  <a:pt x="4037837" y="1442936"/>
                  <a:pt x="4024702" y="1445579"/>
                  <a:pt x="4011896" y="1449421"/>
                </a:cubicBezTo>
                <a:cubicBezTo>
                  <a:pt x="3992253" y="1455314"/>
                  <a:pt x="3972985" y="1462392"/>
                  <a:pt x="3953530" y="1468877"/>
                </a:cubicBezTo>
                <a:lnTo>
                  <a:pt x="3924347" y="1478604"/>
                </a:lnTo>
                <a:cubicBezTo>
                  <a:pt x="3917862" y="1485089"/>
                  <a:pt x="3912756" y="1493341"/>
                  <a:pt x="3904892" y="1498060"/>
                </a:cubicBezTo>
                <a:cubicBezTo>
                  <a:pt x="3896099" y="1503336"/>
                  <a:pt x="3885568" y="1504970"/>
                  <a:pt x="3875709" y="1507787"/>
                </a:cubicBezTo>
                <a:cubicBezTo>
                  <a:pt x="3790233" y="1532208"/>
                  <a:pt x="3877565" y="1503925"/>
                  <a:pt x="3807615" y="1527243"/>
                </a:cubicBezTo>
                <a:lnTo>
                  <a:pt x="3116952" y="1517515"/>
                </a:lnTo>
                <a:cubicBezTo>
                  <a:pt x="3069228" y="1516225"/>
                  <a:pt x="3099825" y="1505834"/>
                  <a:pt x="3078041" y="1478604"/>
                </a:cubicBezTo>
                <a:cubicBezTo>
                  <a:pt x="3070738" y="1469475"/>
                  <a:pt x="3060200" y="1461985"/>
                  <a:pt x="3048858" y="1459149"/>
                </a:cubicBezTo>
                <a:cubicBezTo>
                  <a:pt x="3020372" y="1452028"/>
                  <a:pt x="2990578" y="1451762"/>
                  <a:pt x="2961309" y="1449421"/>
                </a:cubicBezTo>
                <a:cubicBezTo>
                  <a:pt x="2757417" y="1433110"/>
                  <a:pt x="2613625" y="1435228"/>
                  <a:pt x="2387377" y="1429966"/>
                </a:cubicBezTo>
                <a:cubicBezTo>
                  <a:pt x="2293424" y="1398647"/>
                  <a:pt x="2439507" y="1448872"/>
                  <a:pt x="2319284" y="1400783"/>
                </a:cubicBezTo>
                <a:cubicBezTo>
                  <a:pt x="2300243" y="1393167"/>
                  <a:pt x="2280373" y="1387813"/>
                  <a:pt x="2260918" y="1381328"/>
                </a:cubicBezTo>
                <a:lnTo>
                  <a:pt x="2173369" y="1352145"/>
                </a:lnTo>
                <a:lnTo>
                  <a:pt x="2115003" y="1332689"/>
                </a:lnTo>
                <a:lnTo>
                  <a:pt x="2085820" y="1322962"/>
                </a:lnTo>
                <a:cubicBezTo>
                  <a:pt x="2054567" y="1291709"/>
                  <a:pt x="2078678" y="1309146"/>
                  <a:pt x="2027454" y="1293779"/>
                </a:cubicBezTo>
                <a:cubicBezTo>
                  <a:pt x="2007811" y="1287886"/>
                  <a:pt x="1988543" y="1280808"/>
                  <a:pt x="1969088" y="1274323"/>
                </a:cubicBezTo>
                <a:lnTo>
                  <a:pt x="1939905" y="1264596"/>
                </a:lnTo>
                <a:cubicBezTo>
                  <a:pt x="1930177" y="1261353"/>
                  <a:pt x="1920777" y="1256879"/>
                  <a:pt x="1910722" y="1254868"/>
                </a:cubicBezTo>
                <a:cubicBezTo>
                  <a:pt x="1836449" y="1240013"/>
                  <a:pt x="1878490" y="1247191"/>
                  <a:pt x="1784262" y="1235413"/>
                </a:cubicBezTo>
                <a:cubicBezTo>
                  <a:pt x="1774534" y="1232170"/>
                  <a:pt x="1765089" y="1227909"/>
                  <a:pt x="1755079" y="1225685"/>
                </a:cubicBezTo>
                <a:cubicBezTo>
                  <a:pt x="1652348" y="1202855"/>
                  <a:pt x="1733231" y="1228129"/>
                  <a:pt x="1667530" y="1206230"/>
                </a:cubicBezTo>
                <a:cubicBezTo>
                  <a:pt x="1657802" y="1199745"/>
                  <a:pt x="1647476" y="1194078"/>
                  <a:pt x="1638347" y="1186775"/>
                </a:cubicBezTo>
                <a:cubicBezTo>
                  <a:pt x="1631185" y="1181046"/>
                  <a:pt x="1626229" y="1172822"/>
                  <a:pt x="1618892" y="1167319"/>
                </a:cubicBezTo>
                <a:cubicBezTo>
                  <a:pt x="1600186" y="1153290"/>
                  <a:pt x="1560526" y="1128409"/>
                  <a:pt x="1560526" y="1128409"/>
                </a:cubicBezTo>
                <a:cubicBezTo>
                  <a:pt x="1469735" y="1131651"/>
                  <a:pt x="1378813" y="1132287"/>
                  <a:pt x="1288152" y="1138136"/>
                </a:cubicBezTo>
                <a:cubicBezTo>
                  <a:pt x="1260081" y="1139947"/>
                  <a:pt x="1253587" y="1155418"/>
                  <a:pt x="1229786" y="1167319"/>
                </a:cubicBezTo>
                <a:cubicBezTo>
                  <a:pt x="1220615" y="1171905"/>
                  <a:pt x="1210331" y="1173804"/>
                  <a:pt x="1200603" y="1177047"/>
                </a:cubicBezTo>
                <a:cubicBezTo>
                  <a:pt x="1194118" y="1183532"/>
                  <a:pt x="1189011" y="1191783"/>
                  <a:pt x="1181147" y="1196502"/>
                </a:cubicBezTo>
                <a:cubicBezTo>
                  <a:pt x="1172354" y="1201778"/>
                  <a:pt x="1161135" y="1201644"/>
                  <a:pt x="1151964" y="1206230"/>
                </a:cubicBezTo>
                <a:cubicBezTo>
                  <a:pt x="1141507" y="1211458"/>
                  <a:pt x="1132509" y="1219200"/>
                  <a:pt x="1122781" y="1225685"/>
                </a:cubicBezTo>
                <a:cubicBezTo>
                  <a:pt x="1116296" y="1235413"/>
                  <a:pt x="1112455" y="1247565"/>
                  <a:pt x="1103326" y="1254868"/>
                </a:cubicBezTo>
                <a:cubicBezTo>
                  <a:pt x="1095319" y="1261274"/>
                  <a:pt x="1083107" y="1259616"/>
                  <a:pt x="1074143" y="1264596"/>
                </a:cubicBezTo>
                <a:cubicBezTo>
                  <a:pt x="1053703" y="1275951"/>
                  <a:pt x="1037959" y="1296112"/>
                  <a:pt x="1015777" y="1303506"/>
                </a:cubicBezTo>
                <a:cubicBezTo>
                  <a:pt x="1006049" y="1306749"/>
                  <a:pt x="995557" y="1308254"/>
                  <a:pt x="986594" y="1313234"/>
                </a:cubicBezTo>
                <a:cubicBezTo>
                  <a:pt x="886253" y="1368980"/>
                  <a:pt x="965077" y="1339863"/>
                  <a:pt x="899045" y="1361872"/>
                </a:cubicBezTo>
                <a:cubicBezTo>
                  <a:pt x="835102" y="1425818"/>
                  <a:pt x="955344" y="1311371"/>
                  <a:pt x="821224" y="1400783"/>
                </a:cubicBezTo>
                <a:cubicBezTo>
                  <a:pt x="791918" y="1420320"/>
                  <a:pt x="787684" y="1424885"/>
                  <a:pt x="753130" y="1439694"/>
                </a:cubicBezTo>
                <a:cubicBezTo>
                  <a:pt x="743705" y="1443733"/>
                  <a:pt x="733675" y="1446179"/>
                  <a:pt x="723947" y="1449421"/>
                </a:cubicBezTo>
                <a:cubicBezTo>
                  <a:pt x="689991" y="1483379"/>
                  <a:pt x="713193" y="1465976"/>
                  <a:pt x="646126" y="1488332"/>
                </a:cubicBezTo>
                <a:lnTo>
                  <a:pt x="616943" y="1498060"/>
                </a:lnTo>
                <a:lnTo>
                  <a:pt x="587760" y="1507787"/>
                </a:lnTo>
                <a:cubicBezTo>
                  <a:pt x="581275" y="1514272"/>
                  <a:pt x="576508" y="1523141"/>
                  <a:pt x="568305" y="1527243"/>
                </a:cubicBezTo>
                <a:cubicBezTo>
                  <a:pt x="556347" y="1533222"/>
                  <a:pt x="542249" y="1533297"/>
                  <a:pt x="529394" y="1536970"/>
                </a:cubicBezTo>
                <a:cubicBezTo>
                  <a:pt x="519535" y="1539787"/>
                  <a:pt x="510159" y="1544211"/>
                  <a:pt x="500211" y="1546698"/>
                </a:cubicBezTo>
                <a:cubicBezTo>
                  <a:pt x="484171" y="1550708"/>
                  <a:pt x="467613" y="1552416"/>
                  <a:pt x="451573" y="1556426"/>
                </a:cubicBezTo>
                <a:cubicBezTo>
                  <a:pt x="441625" y="1558913"/>
                  <a:pt x="432249" y="1563336"/>
                  <a:pt x="422390" y="1566153"/>
                </a:cubicBezTo>
                <a:cubicBezTo>
                  <a:pt x="409535" y="1569826"/>
                  <a:pt x="396285" y="1572039"/>
                  <a:pt x="383479" y="1575881"/>
                </a:cubicBezTo>
                <a:cubicBezTo>
                  <a:pt x="363836" y="1581774"/>
                  <a:pt x="325113" y="1595336"/>
                  <a:pt x="325113" y="1595336"/>
                </a:cubicBezTo>
                <a:cubicBezTo>
                  <a:pt x="253236" y="1667217"/>
                  <a:pt x="364862" y="1561386"/>
                  <a:pt x="276475" y="1624519"/>
                </a:cubicBezTo>
                <a:cubicBezTo>
                  <a:pt x="183001" y="1691286"/>
                  <a:pt x="299756" y="1642699"/>
                  <a:pt x="179198" y="1682885"/>
                </a:cubicBezTo>
                <a:lnTo>
                  <a:pt x="120833" y="1702340"/>
                </a:lnTo>
                <a:lnTo>
                  <a:pt x="91650" y="1712068"/>
                </a:lnTo>
                <a:cubicBezTo>
                  <a:pt x="73555" y="1730162"/>
                  <a:pt x="67551" y="1738709"/>
                  <a:pt x="43011" y="1750979"/>
                </a:cubicBezTo>
                <a:cubicBezTo>
                  <a:pt x="33840" y="1755565"/>
                  <a:pt x="23556" y="1757464"/>
                  <a:pt x="13828" y="1760706"/>
                </a:cubicBezTo>
                <a:cubicBezTo>
                  <a:pt x="0" y="1802194"/>
                  <a:pt x="4101" y="1779635"/>
                  <a:pt x="4101" y="1828800"/>
                </a:cubicBezTo>
              </a:path>
            </a:pathLst>
          </a:custGeom>
          <a:ln w="158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292080" y="1484784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9-11 дней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684834" y="1343983"/>
            <a:ext cx="1128409" cy="183260"/>
          </a:xfrm>
          <a:custGeom>
            <a:avLst/>
            <a:gdLst>
              <a:gd name="connsiteX0" fmla="*/ 1128409 w 1128409"/>
              <a:gd name="connsiteY0" fmla="*/ 183260 h 183260"/>
              <a:gd name="connsiteX1" fmla="*/ 1070043 w 1128409"/>
              <a:gd name="connsiteY1" fmla="*/ 134621 h 183260"/>
              <a:gd name="connsiteX2" fmla="*/ 1011677 w 1128409"/>
              <a:gd name="connsiteY2" fmla="*/ 124894 h 183260"/>
              <a:gd name="connsiteX3" fmla="*/ 982494 w 1128409"/>
              <a:gd name="connsiteY3" fmla="*/ 115166 h 183260"/>
              <a:gd name="connsiteX4" fmla="*/ 826851 w 1128409"/>
              <a:gd name="connsiteY4" fmla="*/ 95711 h 183260"/>
              <a:gd name="connsiteX5" fmla="*/ 719847 w 1128409"/>
              <a:gd name="connsiteY5" fmla="*/ 66528 h 183260"/>
              <a:gd name="connsiteX6" fmla="*/ 632298 w 1128409"/>
              <a:gd name="connsiteY6" fmla="*/ 56800 h 183260"/>
              <a:gd name="connsiteX7" fmla="*/ 593387 w 1128409"/>
              <a:gd name="connsiteY7" fmla="*/ 47072 h 183260"/>
              <a:gd name="connsiteX8" fmla="*/ 350196 w 1128409"/>
              <a:gd name="connsiteY8" fmla="*/ 27617 h 183260"/>
              <a:gd name="connsiteX9" fmla="*/ 321013 w 1128409"/>
              <a:gd name="connsiteY9" fmla="*/ 17889 h 183260"/>
              <a:gd name="connsiteX10" fmla="*/ 68094 w 1128409"/>
              <a:gd name="connsiteY10" fmla="*/ 17889 h 183260"/>
              <a:gd name="connsiteX11" fmla="*/ 0 w 1128409"/>
              <a:gd name="connsiteY11" fmla="*/ 37345 h 18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8409" h="183260">
                <a:moveTo>
                  <a:pt x="1128409" y="183260"/>
                </a:moveTo>
                <a:cubicBezTo>
                  <a:pt x="1114865" y="169716"/>
                  <a:pt x="1090356" y="141392"/>
                  <a:pt x="1070043" y="134621"/>
                </a:cubicBezTo>
                <a:cubicBezTo>
                  <a:pt x="1051331" y="128384"/>
                  <a:pt x="1031132" y="128136"/>
                  <a:pt x="1011677" y="124894"/>
                </a:cubicBezTo>
                <a:cubicBezTo>
                  <a:pt x="1001949" y="121651"/>
                  <a:pt x="992549" y="117177"/>
                  <a:pt x="982494" y="115166"/>
                </a:cubicBezTo>
                <a:cubicBezTo>
                  <a:pt x="947786" y="108224"/>
                  <a:pt x="857209" y="99084"/>
                  <a:pt x="826851" y="95711"/>
                </a:cubicBezTo>
                <a:cubicBezTo>
                  <a:pt x="793336" y="84539"/>
                  <a:pt x="752765" y="70186"/>
                  <a:pt x="719847" y="66528"/>
                </a:cubicBezTo>
                <a:lnTo>
                  <a:pt x="632298" y="56800"/>
                </a:lnTo>
                <a:cubicBezTo>
                  <a:pt x="619328" y="53557"/>
                  <a:pt x="606686" y="48448"/>
                  <a:pt x="593387" y="47072"/>
                </a:cubicBezTo>
                <a:cubicBezTo>
                  <a:pt x="512496" y="38704"/>
                  <a:pt x="350196" y="27617"/>
                  <a:pt x="350196" y="27617"/>
                </a:cubicBezTo>
                <a:cubicBezTo>
                  <a:pt x="340468" y="24374"/>
                  <a:pt x="331127" y="19575"/>
                  <a:pt x="321013" y="17889"/>
                </a:cubicBezTo>
                <a:cubicBezTo>
                  <a:pt x="213679" y="0"/>
                  <a:pt x="196776" y="10320"/>
                  <a:pt x="68094" y="17889"/>
                </a:cubicBezTo>
                <a:cubicBezTo>
                  <a:pt x="6652" y="38370"/>
                  <a:pt x="30236" y="37345"/>
                  <a:pt x="0" y="37345"/>
                </a:cubicBezTo>
              </a:path>
            </a:pathLst>
          </a:custGeom>
          <a:ln w="158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716777" y="267600"/>
            <a:ext cx="2911640" cy="1648749"/>
          </a:xfrm>
          <a:custGeom>
            <a:avLst/>
            <a:gdLst>
              <a:gd name="connsiteX0" fmla="*/ 2911640 w 2911640"/>
              <a:gd name="connsiteY0" fmla="*/ 1172094 h 1648749"/>
              <a:gd name="connsiteX1" fmla="*/ 2853274 w 2911640"/>
              <a:gd name="connsiteY1" fmla="*/ 1152638 h 1648749"/>
              <a:gd name="connsiteX2" fmla="*/ 2794908 w 2911640"/>
              <a:gd name="connsiteY2" fmla="*/ 1113728 h 1648749"/>
              <a:gd name="connsiteX3" fmla="*/ 2726814 w 2911640"/>
              <a:gd name="connsiteY3" fmla="*/ 1065089 h 1648749"/>
              <a:gd name="connsiteX4" fmla="*/ 2668449 w 2911640"/>
              <a:gd name="connsiteY4" fmla="*/ 1026179 h 1648749"/>
              <a:gd name="connsiteX5" fmla="*/ 2590627 w 2911640"/>
              <a:gd name="connsiteY5" fmla="*/ 948357 h 1648749"/>
              <a:gd name="connsiteX6" fmla="*/ 2551717 w 2911640"/>
              <a:gd name="connsiteY6" fmla="*/ 909447 h 1648749"/>
              <a:gd name="connsiteX7" fmla="*/ 2522534 w 2911640"/>
              <a:gd name="connsiteY7" fmla="*/ 889991 h 1648749"/>
              <a:gd name="connsiteX8" fmla="*/ 2473895 w 2911640"/>
              <a:gd name="connsiteY8" fmla="*/ 851081 h 1648749"/>
              <a:gd name="connsiteX9" fmla="*/ 2444712 w 2911640"/>
              <a:gd name="connsiteY9" fmla="*/ 841353 h 1648749"/>
              <a:gd name="connsiteX10" fmla="*/ 2386346 w 2911640"/>
              <a:gd name="connsiteY10" fmla="*/ 792715 h 1648749"/>
              <a:gd name="connsiteX11" fmla="*/ 2357163 w 2911640"/>
              <a:gd name="connsiteY11" fmla="*/ 773260 h 1648749"/>
              <a:gd name="connsiteX12" fmla="*/ 2327980 w 2911640"/>
              <a:gd name="connsiteY12" fmla="*/ 744077 h 1648749"/>
              <a:gd name="connsiteX13" fmla="*/ 2298797 w 2911640"/>
              <a:gd name="connsiteY13" fmla="*/ 724621 h 1648749"/>
              <a:gd name="connsiteX14" fmla="*/ 2259887 w 2911640"/>
              <a:gd name="connsiteY14" fmla="*/ 695438 h 1648749"/>
              <a:gd name="connsiteX15" fmla="*/ 2230704 w 2911640"/>
              <a:gd name="connsiteY15" fmla="*/ 675983 h 1648749"/>
              <a:gd name="connsiteX16" fmla="*/ 2113972 w 2911640"/>
              <a:gd name="connsiteY16" fmla="*/ 578706 h 1648749"/>
              <a:gd name="connsiteX17" fmla="*/ 2055606 w 2911640"/>
              <a:gd name="connsiteY17" fmla="*/ 559251 h 1648749"/>
              <a:gd name="connsiteX18" fmla="*/ 2026423 w 2911640"/>
              <a:gd name="connsiteY18" fmla="*/ 549523 h 1648749"/>
              <a:gd name="connsiteX19" fmla="*/ 1987512 w 2911640"/>
              <a:gd name="connsiteY19" fmla="*/ 530068 h 1648749"/>
              <a:gd name="connsiteX20" fmla="*/ 1929146 w 2911640"/>
              <a:gd name="connsiteY20" fmla="*/ 510613 h 1648749"/>
              <a:gd name="connsiteX21" fmla="*/ 1899963 w 2911640"/>
              <a:gd name="connsiteY21" fmla="*/ 500885 h 1648749"/>
              <a:gd name="connsiteX22" fmla="*/ 1870780 w 2911640"/>
              <a:gd name="connsiteY22" fmla="*/ 491157 h 1648749"/>
              <a:gd name="connsiteX23" fmla="*/ 1831870 w 2911640"/>
              <a:gd name="connsiteY23" fmla="*/ 471702 h 1648749"/>
              <a:gd name="connsiteX24" fmla="*/ 1792959 w 2911640"/>
              <a:gd name="connsiteY24" fmla="*/ 461974 h 1648749"/>
              <a:gd name="connsiteX25" fmla="*/ 1734593 w 2911640"/>
              <a:gd name="connsiteY25" fmla="*/ 442519 h 1648749"/>
              <a:gd name="connsiteX26" fmla="*/ 1666500 w 2911640"/>
              <a:gd name="connsiteY26" fmla="*/ 423064 h 1648749"/>
              <a:gd name="connsiteX27" fmla="*/ 1637317 w 2911640"/>
              <a:gd name="connsiteY27" fmla="*/ 403609 h 1648749"/>
              <a:gd name="connsiteX28" fmla="*/ 1608134 w 2911640"/>
              <a:gd name="connsiteY28" fmla="*/ 393881 h 1648749"/>
              <a:gd name="connsiteX29" fmla="*/ 1559495 w 2911640"/>
              <a:gd name="connsiteY29" fmla="*/ 364698 h 1648749"/>
              <a:gd name="connsiteX30" fmla="*/ 1501129 w 2911640"/>
              <a:gd name="connsiteY30" fmla="*/ 316060 h 1648749"/>
              <a:gd name="connsiteX31" fmla="*/ 1452491 w 2911640"/>
              <a:gd name="connsiteY31" fmla="*/ 277149 h 1648749"/>
              <a:gd name="connsiteX32" fmla="*/ 1394125 w 2911640"/>
              <a:gd name="connsiteY32" fmla="*/ 257694 h 1648749"/>
              <a:gd name="connsiteX33" fmla="*/ 1306576 w 2911640"/>
              <a:gd name="connsiteY33" fmla="*/ 218783 h 1648749"/>
              <a:gd name="connsiteX34" fmla="*/ 1248210 w 2911640"/>
              <a:gd name="connsiteY34" fmla="*/ 199328 h 1648749"/>
              <a:gd name="connsiteX35" fmla="*/ 1219027 w 2911640"/>
              <a:gd name="connsiteY35" fmla="*/ 189600 h 1648749"/>
              <a:gd name="connsiteX36" fmla="*/ 1121751 w 2911640"/>
              <a:gd name="connsiteY36" fmla="*/ 170145 h 1648749"/>
              <a:gd name="connsiteX37" fmla="*/ 1034202 w 2911640"/>
              <a:gd name="connsiteY37" fmla="*/ 150689 h 1648749"/>
              <a:gd name="connsiteX38" fmla="*/ 975836 w 2911640"/>
              <a:gd name="connsiteY38" fmla="*/ 131234 h 1648749"/>
              <a:gd name="connsiteX39" fmla="*/ 946653 w 2911640"/>
              <a:gd name="connsiteY39" fmla="*/ 121506 h 1648749"/>
              <a:gd name="connsiteX40" fmla="*/ 927197 w 2911640"/>
              <a:gd name="connsiteY40" fmla="*/ 102051 h 1648749"/>
              <a:gd name="connsiteX41" fmla="*/ 868832 w 2911640"/>
              <a:gd name="connsiteY41" fmla="*/ 82596 h 1648749"/>
              <a:gd name="connsiteX42" fmla="*/ 849376 w 2911640"/>
              <a:gd name="connsiteY42" fmla="*/ 63140 h 1648749"/>
              <a:gd name="connsiteX43" fmla="*/ 800738 w 2911640"/>
              <a:gd name="connsiteY43" fmla="*/ 53413 h 1648749"/>
              <a:gd name="connsiteX44" fmla="*/ 761827 w 2911640"/>
              <a:gd name="connsiteY44" fmla="*/ 43685 h 1648749"/>
              <a:gd name="connsiteX45" fmla="*/ 499180 w 2911640"/>
              <a:gd name="connsiteY45" fmla="*/ 14502 h 1648749"/>
              <a:gd name="connsiteX46" fmla="*/ 421359 w 2911640"/>
              <a:gd name="connsiteY46" fmla="*/ 4774 h 1648749"/>
              <a:gd name="connsiteX47" fmla="*/ 178168 w 2911640"/>
              <a:gd name="connsiteY47" fmla="*/ 24230 h 1648749"/>
              <a:gd name="connsiteX48" fmla="*/ 158712 w 2911640"/>
              <a:gd name="connsiteY48" fmla="*/ 43685 h 1648749"/>
              <a:gd name="connsiteX49" fmla="*/ 129529 w 2911640"/>
              <a:gd name="connsiteY49" fmla="*/ 53413 h 1648749"/>
              <a:gd name="connsiteX50" fmla="*/ 90619 w 2911640"/>
              <a:gd name="connsiteY50" fmla="*/ 111779 h 1648749"/>
              <a:gd name="connsiteX51" fmla="*/ 100346 w 2911640"/>
              <a:gd name="connsiteY51" fmla="*/ 384153 h 1648749"/>
              <a:gd name="connsiteX52" fmla="*/ 119802 w 2911640"/>
              <a:gd name="connsiteY52" fmla="*/ 403609 h 1648749"/>
              <a:gd name="connsiteX53" fmla="*/ 139257 w 2911640"/>
              <a:gd name="connsiteY53" fmla="*/ 432791 h 1648749"/>
              <a:gd name="connsiteX54" fmla="*/ 207351 w 2911640"/>
              <a:gd name="connsiteY54" fmla="*/ 471702 h 1648749"/>
              <a:gd name="connsiteX55" fmla="*/ 226806 w 2911640"/>
              <a:gd name="connsiteY55" fmla="*/ 500885 h 1648749"/>
              <a:gd name="connsiteX56" fmla="*/ 217078 w 2911640"/>
              <a:gd name="connsiteY56" fmla="*/ 588434 h 1648749"/>
              <a:gd name="connsiteX57" fmla="*/ 139257 w 2911640"/>
              <a:gd name="connsiteY57" fmla="*/ 685711 h 1648749"/>
              <a:gd name="connsiteX58" fmla="*/ 80891 w 2911640"/>
              <a:gd name="connsiteY58" fmla="*/ 724621 h 1648749"/>
              <a:gd name="connsiteX59" fmla="*/ 32253 w 2911640"/>
              <a:gd name="connsiteY59" fmla="*/ 763532 h 1648749"/>
              <a:gd name="connsiteX60" fmla="*/ 22525 w 2911640"/>
              <a:gd name="connsiteY60" fmla="*/ 977540 h 1648749"/>
              <a:gd name="connsiteX61" fmla="*/ 61436 w 2911640"/>
              <a:gd name="connsiteY61" fmla="*/ 1055362 h 1648749"/>
              <a:gd name="connsiteX62" fmla="*/ 90619 w 2911640"/>
              <a:gd name="connsiteY62" fmla="*/ 1065089 h 1648749"/>
              <a:gd name="connsiteX63" fmla="*/ 139257 w 2911640"/>
              <a:gd name="connsiteY63" fmla="*/ 1104000 h 1648749"/>
              <a:gd name="connsiteX64" fmla="*/ 197623 w 2911640"/>
              <a:gd name="connsiteY64" fmla="*/ 1123455 h 1648749"/>
              <a:gd name="connsiteX65" fmla="*/ 226806 w 2911640"/>
              <a:gd name="connsiteY65" fmla="*/ 1133183 h 1648749"/>
              <a:gd name="connsiteX66" fmla="*/ 275444 w 2911640"/>
              <a:gd name="connsiteY66" fmla="*/ 1142911 h 1648749"/>
              <a:gd name="connsiteX67" fmla="*/ 304627 w 2911640"/>
              <a:gd name="connsiteY67" fmla="*/ 1152638 h 1648749"/>
              <a:gd name="connsiteX68" fmla="*/ 372721 w 2911640"/>
              <a:gd name="connsiteY68" fmla="*/ 1162366 h 1648749"/>
              <a:gd name="connsiteX69" fmla="*/ 460270 w 2911640"/>
              <a:gd name="connsiteY69" fmla="*/ 1201277 h 1648749"/>
              <a:gd name="connsiteX70" fmla="*/ 479725 w 2911640"/>
              <a:gd name="connsiteY70" fmla="*/ 1230460 h 1648749"/>
              <a:gd name="connsiteX71" fmla="*/ 489453 w 2911640"/>
              <a:gd name="connsiteY71" fmla="*/ 1259643 h 1648749"/>
              <a:gd name="connsiteX72" fmla="*/ 518636 w 2911640"/>
              <a:gd name="connsiteY72" fmla="*/ 1269370 h 1648749"/>
              <a:gd name="connsiteX73" fmla="*/ 538091 w 2911640"/>
              <a:gd name="connsiteY73" fmla="*/ 1288826 h 1648749"/>
              <a:gd name="connsiteX74" fmla="*/ 577002 w 2911640"/>
              <a:gd name="connsiteY74" fmla="*/ 1337464 h 1648749"/>
              <a:gd name="connsiteX75" fmla="*/ 606185 w 2911640"/>
              <a:gd name="connsiteY75" fmla="*/ 1347191 h 1648749"/>
              <a:gd name="connsiteX76" fmla="*/ 654823 w 2911640"/>
              <a:gd name="connsiteY76" fmla="*/ 1395830 h 1648749"/>
              <a:gd name="connsiteX77" fmla="*/ 684006 w 2911640"/>
              <a:gd name="connsiteY77" fmla="*/ 1425013 h 1648749"/>
              <a:gd name="connsiteX78" fmla="*/ 722917 w 2911640"/>
              <a:gd name="connsiteY78" fmla="*/ 1483379 h 1648749"/>
              <a:gd name="connsiteX79" fmla="*/ 742372 w 2911640"/>
              <a:gd name="connsiteY79" fmla="*/ 1512562 h 1648749"/>
              <a:gd name="connsiteX80" fmla="*/ 771555 w 2911640"/>
              <a:gd name="connsiteY80" fmla="*/ 1532017 h 1648749"/>
              <a:gd name="connsiteX81" fmla="*/ 791010 w 2911640"/>
              <a:gd name="connsiteY81" fmla="*/ 1561200 h 1648749"/>
              <a:gd name="connsiteX82" fmla="*/ 829921 w 2911640"/>
              <a:gd name="connsiteY82" fmla="*/ 1600111 h 1648749"/>
              <a:gd name="connsiteX83" fmla="*/ 859104 w 2911640"/>
              <a:gd name="connsiteY83" fmla="*/ 1648749 h 164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911640" h="1648749">
                <a:moveTo>
                  <a:pt x="2911640" y="1172094"/>
                </a:moveTo>
                <a:cubicBezTo>
                  <a:pt x="2892185" y="1165609"/>
                  <a:pt x="2864650" y="1169702"/>
                  <a:pt x="2853274" y="1152638"/>
                </a:cubicBezTo>
                <a:cubicBezTo>
                  <a:pt x="2826403" y="1112331"/>
                  <a:pt x="2845161" y="1126290"/>
                  <a:pt x="2794908" y="1113728"/>
                </a:cubicBezTo>
                <a:cubicBezTo>
                  <a:pt x="2699995" y="1050450"/>
                  <a:pt x="2847522" y="1149584"/>
                  <a:pt x="2726814" y="1065089"/>
                </a:cubicBezTo>
                <a:cubicBezTo>
                  <a:pt x="2707659" y="1051680"/>
                  <a:pt x="2684983" y="1042713"/>
                  <a:pt x="2668449" y="1026179"/>
                </a:cubicBezTo>
                <a:lnTo>
                  <a:pt x="2590627" y="948357"/>
                </a:lnTo>
                <a:cubicBezTo>
                  <a:pt x="2577657" y="935387"/>
                  <a:pt x="2566979" y="919622"/>
                  <a:pt x="2551717" y="909447"/>
                </a:cubicBezTo>
                <a:cubicBezTo>
                  <a:pt x="2541989" y="902962"/>
                  <a:pt x="2531663" y="897294"/>
                  <a:pt x="2522534" y="889991"/>
                </a:cubicBezTo>
                <a:cubicBezTo>
                  <a:pt x="2492376" y="865865"/>
                  <a:pt x="2513812" y="871040"/>
                  <a:pt x="2473895" y="851081"/>
                </a:cubicBezTo>
                <a:cubicBezTo>
                  <a:pt x="2464724" y="846495"/>
                  <a:pt x="2453883" y="845939"/>
                  <a:pt x="2444712" y="841353"/>
                </a:cubicBezTo>
                <a:cubicBezTo>
                  <a:pt x="2408482" y="823238"/>
                  <a:pt x="2418619" y="819609"/>
                  <a:pt x="2386346" y="792715"/>
                </a:cubicBezTo>
                <a:cubicBezTo>
                  <a:pt x="2377365" y="785231"/>
                  <a:pt x="2366144" y="780744"/>
                  <a:pt x="2357163" y="773260"/>
                </a:cubicBezTo>
                <a:cubicBezTo>
                  <a:pt x="2346595" y="764453"/>
                  <a:pt x="2338548" y="752884"/>
                  <a:pt x="2327980" y="744077"/>
                </a:cubicBezTo>
                <a:cubicBezTo>
                  <a:pt x="2318999" y="736592"/>
                  <a:pt x="2308311" y="731417"/>
                  <a:pt x="2298797" y="724621"/>
                </a:cubicBezTo>
                <a:cubicBezTo>
                  <a:pt x="2285604" y="715197"/>
                  <a:pt x="2273080" y="704861"/>
                  <a:pt x="2259887" y="695438"/>
                </a:cubicBezTo>
                <a:cubicBezTo>
                  <a:pt x="2250374" y="688643"/>
                  <a:pt x="2239442" y="683750"/>
                  <a:pt x="2230704" y="675983"/>
                </a:cubicBezTo>
                <a:cubicBezTo>
                  <a:pt x="2198196" y="647087"/>
                  <a:pt x="2159205" y="593783"/>
                  <a:pt x="2113972" y="578706"/>
                </a:cubicBezTo>
                <a:lnTo>
                  <a:pt x="2055606" y="559251"/>
                </a:lnTo>
                <a:cubicBezTo>
                  <a:pt x="2045878" y="556008"/>
                  <a:pt x="2035594" y="554109"/>
                  <a:pt x="2026423" y="549523"/>
                </a:cubicBezTo>
                <a:cubicBezTo>
                  <a:pt x="2013453" y="543038"/>
                  <a:pt x="2000976" y="535454"/>
                  <a:pt x="1987512" y="530068"/>
                </a:cubicBezTo>
                <a:cubicBezTo>
                  <a:pt x="1968471" y="522452"/>
                  <a:pt x="1948601" y="517098"/>
                  <a:pt x="1929146" y="510613"/>
                </a:cubicBezTo>
                <a:lnTo>
                  <a:pt x="1899963" y="500885"/>
                </a:lnTo>
                <a:cubicBezTo>
                  <a:pt x="1890235" y="497642"/>
                  <a:pt x="1879951" y="495743"/>
                  <a:pt x="1870780" y="491157"/>
                </a:cubicBezTo>
                <a:cubicBezTo>
                  <a:pt x="1857810" y="484672"/>
                  <a:pt x="1845448" y="476794"/>
                  <a:pt x="1831870" y="471702"/>
                </a:cubicBezTo>
                <a:cubicBezTo>
                  <a:pt x="1819352" y="467008"/>
                  <a:pt x="1805765" y="465816"/>
                  <a:pt x="1792959" y="461974"/>
                </a:cubicBezTo>
                <a:cubicBezTo>
                  <a:pt x="1773316" y="456081"/>
                  <a:pt x="1754488" y="447493"/>
                  <a:pt x="1734593" y="442519"/>
                </a:cubicBezTo>
                <a:cubicBezTo>
                  <a:pt x="1685735" y="430304"/>
                  <a:pt x="1708366" y="437018"/>
                  <a:pt x="1666500" y="423064"/>
                </a:cubicBezTo>
                <a:cubicBezTo>
                  <a:pt x="1656772" y="416579"/>
                  <a:pt x="1647774" y="408837"/>
                  <a:pt x="1637317" y="403609"/>
                </a:cubicBezTo>
                <a:cubicBezTo>
                  <a:pt x="1628146" y="399023"/>
                  <a:pt x="1616927" y="399157"/>
                  <a:pt x="1608134" y="393881"/>
                </a:cubicBezTo>
                <a:cubicBezTo>
                  <a:pt x="1541368" y="353822"/>
                  <a:pt x="1642166" y="392256"/>
                  <a:pt x="1559495" y="364698"/>
                </a:cubicBezTo>
                <a:cubicBezTo>
                  <a:pt x="1490165" y="295368"/>
                  <a:pt x="1568851" y="370239"/>
                  <a:pt x="1501129" y="316060"/>
                </a:cubicBezTo>
                <a:cubicBezTo>
                  <a:pt x="1475860" y="295845"/>
                  <a:pt x="1486178" y="292121"/>
                  <a:pt x="1452491" y="277149"/>
                </a:cubicBezTo>
                <a:cubicBezTo>
                  <a:pt x="1433751" y="268820"/>
                  <a:pt x="1394125" y="257694"/>
                  <a:pt x="1394125" y="257694"/>
                </a:cubicBezTo>
                <a:cubicBezTo>
                  <a:pt x="1347878" y="226862"/>
                  <a:pt x="1376035" y="241936"/>
                  <a:pt x="1306576" y="218783"/>
                </a:cubicBezTo>
                <a:lnTo>
                  <a:pt x="1248210" y="199328"/>
                </a:lnTo>
                <a:cubicBezTo>
                  <a:pt x="1238482" y="196085"/>
                  <a:pt x="1228975" y="192087"/>
                  <a:pt x="1219027" y="189600"/>
                </a:cubicBezTo>
                <a:cubicBezTo>
                  <a:pt x="1160982" y="175088"/>
                  <a:pt x="1193304" y="182070"/>
                  <a:pt x="1121751" y="170145"/>
                </a:cubicBezTo>
                <a:cubicBezTo>
                  <a:pt x="1038262" y="142315"/>
                  <a:pt x="1171149" y="184926"/>
                  <a:pt x="1034202" y="150689"/>
                </a:cubicBezTo>
                <a:cubicBezTo>
                  <a:pt x="1014307" y="145715"/>
                  <a:pt x="995291" y="137719"/>
                  <a:pt x="975836" y="131234"/>
                </a:cubicBezTo>
                <a:lnTo>
                  <a:pt x="946653" y="121506"/>
                </a:lnTo>
                <a:cubicBezTo>
                  <a:pt x="940168" y="115021"/>
                  <a:pt x="935400" y="106153"/>
                  <a:pt x="927197" y="102051"/>
                </a:cubicBezTo>
                <a:cubicBezTo>
                  <a:pt x="908855" y="92880"/>
                  <a:pt x="868832" y="82596"/>
                  <a:pt x="868832" y="82596"/>
                </a:cubicBezTo>
                <a:cubicBezTo>
                  <a:pt x="862347" y="76111"/>
                  <a:pt x="857806" y="66753"/>
                  <a:pt x="849376" y="63140"/>
                </a:cubicBezTo>
                <a:cubicBezTo>
                  <a:pt x="834179" y="56627"/>
                  <a:pt x="816878" y="57000"/>
                  <a:pt x="800738" y="53413"/>
                </a:cubicBezTo>
                <a:cubicBezTo>
                  <a:pt x="787687" y="50513"/>
                  <a:pt x="774633" y="47527"/>
                  <a:pt x="761827" y="43685"/>
                </a:cubicBezTo>
                <a:cubicBezTo>
                  <a:pt x="622540" y="1899"/>
                  <a:pt x="777957" y="27778"/>
                  <a:pt x="499180" y="14502"/>
                </a:cubicBezTo>
                <a:cubicBezTo>
                  <a:pt x="473240" y="11259"/>
                  <a:pt x="447501" y="4774"/>
                  <a:pt x="421359" y="4774"/>
                </a:cubicBezTo>
                <a:cubicBezTo>
                  <a:pt x="245178" y="4774"/>
                  <a:pt x="275084" y="0"/>
                  <a:pt x="178168" y="24230"/>
                </a:cubicBezTo>
                <a:cubicBezTo>
                  <a:pt x="171683" y="30715"/>
                  <a:pt x="166576" y="38966"/>
                  <a:pt x="158712" y="43685"/>
                </a:cubicBezTo>
                <a:cubicBezTo>
                  <a:pt x="149919" y="48961"/>
                  <a:pt x="136780" y="46162"/>
                  <a:pt x="129529" y="53413"/>
                </a:cubicBezTo>
                <a:cubicBezTo>
                  <a:pt x="112995" y="69947"/>
                  <a:pt x="90619" y="111779"/>
                  <a:pt x="90619" y="111779"/>
                </a:cubicBezTo>
                <a:cubicBezTo>
                  <a:pt x="93861" y="202570"/>
                  <a:pt x="91306" y="293755"/>
                  <a:pt x="100346" y="384153"/>
                </a:cubicBezTo>
                <a:cubicBezTo>
                  <a:pt x="101259" y="393279"/>
                  <a:pt x="114072" y="396447"/>
                  <a:pt x="119802" y="403609"/>
                </a:cubicBezTo>
                <a:cubicBezTo>
                  <a:pt x="127105" y="412738"/>
                  <a:pt x="130990" y="424524"/>
                  <a:pt x="139257" y="432791"/>
                </a:cubicBezTo>
                <a:cubicBezTo>
                  <a:pt x="153009" y="446543"/>
                  <a:pt x="192088" y="464071"/>
                  <a:pt x="207351" y="471702"/>
                </a:cubicBezTo>
                <a:cubicBezTo>
                  <a:pt x="213836" y="481430"/>
                  <a:pt x="225835" y="489234"/>
                  <a:pt x="226806" y="500885"/>
                </a:cubicBezTo>
                <a:cubicBezTo>
                  <a:pt x="229244" y="530146"/>
                  <a:pt x="226363" y="560578"/>
                  <a:pt x="217078" y="588434"/>
                </a:cubicBezTo>
                <a:cubicBezTo>
                  <a:pt x="209644" y="610735"/>
                  <a:pt x="162028" y="670531"/>
                  <a:pt x="139257" y="685711"/>
                </a:cubicBezTo>
                <a:cubicBezTo>
                  <a:pt x="119802" y="698681"/>
                  <a:pt x="97424" y="708087"/>
                  <a:pt x="80891" y="724621"/>
                </a:cubicBezTo>
                <a:cubicBezTo>
                  <a:pt x="53169" y="752344"/>
                  <a:pt x="69067" y="738990"/>
                  <a:pt x="32253" y="763532"/>
                </a:cubicBezTo>
                <a:cubicBezTo>
                  <a:pt x="0" y="860287"/>
                  <a:pt x="2286" y="829123"/>
                  <a:pt x="22525" y="977540"/>
                </a:cubicBezTo>
                <a:cubicBezTo>
                  <a:pt x="25983" y="1002897"/>
                  <a:pt x="35930" y="1040059"/>
                  <a:pt x="61436" y="1055362"/>
                </a:cubicBezTo>
                <a:cubicBezTo>
                  <a:pt x="70229" y="1060637"/>
                  <a:pt x="80891" y="1061847"/>
                  <a:pt x="90619" y="1065089"/>
                </a:cubicBezTo>
                <a:cubicBezTo>
                  <a:pt x="106790" y="1081261"/>
                  <a:pt x="117167" y="1094182"/>
                  <a:pt x="139257" y="1104000"/>
                </a:cubicBezTo>
                <a:cubicBezTo>
                  <a:pt x="157997" y="1112329"/>
                  <a:pt x="178168" y="1116970"/>
                  <a:pt x="197623" y="1123455"/>
                </a:cubicBezTo>
                <a:cubicBezTo>
                  <a:pt x="207351" y="1126698"/>
                  <a:pt x="216751" y="1131172"/>
                  <a:pt x="226806" y="1133183"/>
                </a:cubicBezTo>
                <a:cubicBezTo>
                  <a:pt x="243019" y="1136426"/>
                  <a:pt x="259404" y="1138901"/>
                  <a:pt x="275444" y="1142911"/>
                </a:cubicBezTo>
                <a:cubicBezTo>
                  <a:pt x="285392" y="1145398"/>
                  <a:pt x="294572" y="1150627"/>
                  <a:pt x="304627" y="1152638"/>
                </a:cubicBezTo>
                <a:cubicBezTo>
                  <a:pt x="327110" y="1157135"/>
                  <a:pt x="350023" y="1159123"/>
                  <a:pt x="372721" y="1162366"/>
                </a:cubicBezTo>
                <a:cubicBezTo>
                  <a:pt x="442178" y="1185518"/>
                  <a:pt x="414024" y="1170445"/>
                  <a:pt x="460270" y="1201277"/>
                </a:cubicBezTo>
                <a:cubicBezTo>
                  <a:pt x="466755" y="1211005"/>
                  <a:pt x="474497" y="1220003"/>
                  <a:pt x="479725" y="1230460"/>
                </a:cubicBezTo>
                <a:cubicBezTo>
                  <a:pt x="484311" y="1239631"/>
                  <a:pt x="482202" y="1252392"/>
                  <a:pt x="489453" y="1259643"/>
                </a:cubicBezTo>
                <a:cubicBezTo>
                  <a:pt x="496704" y="1266893"/>
                  <a:pt x="508908" y="1266128"/>
                  <a:pt x="518636" y="1269370"/>
                </a:cubicBezTo>
                <a:cubicBezTo>
                  <a:pt x="525121" y="1275855"/>
                  <a:pt x="532362" y="1281664"/>
                  <a:pt x="538091" y="1288826"/>
                </a:cubicBezTo>
                <a:cubicBezTo>
                  <a:pt x="550327" y="1304122"/>
                  <a:pt x="558933" y="1326623"/>
                  <a:pt x="577002" y="1337464"/>
                </a:cubicBezTo>
                <a:cubicBezTo>
                  <a:pt x="585795" y="1342739"/>
                  <a:pt x="596457" y="1343949"/>
                  <a:pt x="606185" y="1347191"/>
                </a:cubicBezTo>
                <a:lnTo>
                  <a:pt x="654823" y="1395830"/>
                </a:lnTo>
                <a:cubicBezTo>
                  <a:pt x="664551" y="1405558"/>
                  <a:pt x="676375" y="1413567"/>
                  <a:pt x="684006" y="1425013"/>
                </a:cubicBezTo>
                <a:lnTo>
                  <a:pt x="722917" y="1483379"/>
                </a:lnTo>
                <a:cubicBezTo>
                  <a:pt x="729402" y="1493107"/>
                  <a:pt x="732644" y="1506077"/>
                  <a:pt x="742372" y="1512562"/>
                </a:cubicBezTo>
                <a:lnTo>
                  <a:pt x="771555" y="1532017"/>
                </a:lnTo>
                <a:cubicBezTo>
                  <a:pt x="778040" y="1541745"/>
                  <a:pt x="783402" y="1552323"/>
                  <a:pt x="791010" y="1561200"/>
                </a:cubicBezTo>
                <a:cubicBezTo>
                  <a:pt x="802947" y="1575127"/>
                  <a:pt x="819746" y="1584849"/>
                  <a:pt x="829921" y="1600111"/>
                </a:cubicBezTo>
                <a:cubicBezTo>
                  <a:pt x="853398" y="1635327"/>
                  <a:pt x="844147" y="1618837"/>
                  <a:pt x="859104" y="1648749"/>
                </a:cubicBezTo>
              </a:path>
            </a:pathLst>
          </a:custGeom>
          <a:ln w="158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555776" y="548680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+5-6 дней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1547664" y="2492896"/>
            <a:ext cx="648072" cy="360040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195736" y="234888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1691680" y="2132856"/>
            <a:ext cx="504056" cy="288032"/>
          </a:xfrm>
          <a:prstGeom prst="straightConnector1">
            <a:avLst/>
          </a:prstGeom>
          <a:ln w="15875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19672" y="249289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1-2 дня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Заголовок 9"/>
          <p:cNvSpPr txBox="1">
            <a:spLocks/>
          </p:cNvSpPr>
          <p:nvPr/>
        </p:nvSpPr>
        <p:spPr>
          <a:xfrm>
            <a:off x="-36512" y="5417840"/>
            <a:ext cx="4464496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рыбодобывающие компании Дальневосточного рыбного бассейна: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ООО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Доброфлот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Преображенская база тралового флота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ООО «Русское море-добыча»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60375" y="1982788"/>
            <a:ext cx="82867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4" name="AutoShape 10" descr="data:image/jpeg;base64,/9j/4AAQSkZJRgABAQAAAQABAAD/2wCEAAkGBxQSEhIQExISFRQSEBUQEBQUFBQQEBQQFBQWFhUUFBQYHCggGBolHBQUITEhJSkrLi4uFx8zODMsNygtLisBCgoKDg0OGhAQGy0kHhwsLCwsLCwsLCwsLCwsLCwsLCwsLCwsLCwsLCwsLCwsLCwsLCwsOCwsLCwsLDcsLiwsLP/AABEIAKkBFAMBIgACEQEDEQH/xAAcAAABBQEBAQAAAAAAAAAAAAAEAQIDBQYHAAj/xABCEAABAwIDBAYGCAUCBwAAAAABAAIDBBEFITESQVFhBgcTcYGRIjKhscHRFBUjQlJTYpIzQ3KC4RaiJDREY3ODsv/EABsBAAEFAQEAAAAAAAAAAAAAAAEAAgMEBQYH/8QAKxEAAgEDAwMDBAMBAQAAAAAAAAECAwQREiExBRNBFFFSFSIyYUKRoQYj/9oADAMBAAIRAxEAPwDI02Jc1a02I81iTtNNiLKeKscFBO3TOqpdUcdpI6FT1wK3nQKou2Zu4OaR4j/C4lT4rxXS+rLEAWTm+r2jyb/lR0rdxnkHUrmlUtnjk6aAuXdctGO0ppbZGN8Z7wQfiuiQ1SxPW+8GnpzvE5A/Zn7lqWm1ZHG3O9N4OSS0IOmXuQU+H23X7slbBy8t9wTMiNeUShEJGh03LoXVd0plp+1g7JjmfxC7MPvpYuG7JZiSMHULa9VWG7UlQW2NmNyP9Sq3NNKDyWqVfU8eTbf6jpaj0Z4SwnLayeB4jNVGO0cUbmGJ5eyQXGmXzVnV4ExxzBYeWQWQ6X4HJCI5GONw8tBGlrX0WU5yhHMGaFCEJ1FGqtv0FiIHRe+jqswzEibNlBafxD4rRQxmwPrA/eCjXVHHacS/LoUJ70plf9GXvoytHU0mrA1w3tORtyKnp2Ndkbtd+F2RHdxVulf06i2Muv02rSe5SfRUn0RacYZyTvqxWO+ir2WZb6IkNGtX9Wckowzkl6hC7LMkaNJ9DWuGF8k4YVyTfUIXYZjzQ8l76FyWx+qeSX6q5JeoQuwzGGh5KM0C2/1VySfVHJL1KF2GYgYeVKzDeS2bcH5IuHBgmSukFWxiosK5I6HBSd3sWyZQMbw9wTZamFmrm+8qGVy3wTK2S5KGmwHiLK1psJY1Ndj8Q0uUPJ0hv6rFBKrJ8k0aUUXkMQbo0d6c6Ti63cs07E5XaCyZZ59ZxUZKl7GiNXHxXlnezbxXkAnPK/AWv3LMV+CPj3XC6IyQFLJA12oWXTupR5O3r2dOpysM5SWeC3HQmNzYC5pttSuPkGj4L2KdHA7NmvBXnRrCnR00eW91we9attWjNnM9VtZ0af6yWFPi0jNRdZzrMxwSRU7P1ucfK3xWj2Bo4WK591lD7WFo3RFx8XW+C0aK+9M55POzKVlSp2zqiBIUsdTZaaqe5DK3T4Lxr10Xqed9vOOMQ9jlyiOqC6b1PSfbzH/tW9qgunmkwUKTjUTOvThtrutbmqHGKNkoaGnIOJsRysratN2dxCEaFz73WDag9Lyil/00x272Iul6Olh9Em28WyWhpWqcpnbT5H9+fKKduG2zsF6TDmu9YAq2JSW5IqlFcAlXqPllbFRhuQPxUnZcx5I7ZSdknkT3AmxBP7MIk04THQIg2IQwJQxeLClCORYQvZ8koh5LzSUQ2PiUBEQg5JeyaM7JZHgZDP3KrxHFGx6m7twR3YnsHSSgZ5NHEqjrseaDZg2jxOip6uufMczZu4IcyAZBPUPcjcwiorJJPXeQOAyQjWAHj35pGkuOSNp8PJ1QbEgUgcERFyHsVrT4WBmUayBo0QJEU8dO87rIuLDSdSrJrFM2MoByBNw5nJeViIV5AWTk1iE9kyuJsAnH8px7rFAzYZI3WN4/tKxXB+UegRuqM/5IRky2PRJzZInxOF9h1xxs7h7Vg3Rlu4jvBC0HQertOW/ijPsN1Nb5jNMo9UpRqW7a8GixDBdSBtDyIXFusqntWAZ5QssDkdXL6FbIuY9cuDtcYKkZGxhcf9zb+1dDaVP/AEwzhK8FFakcbLU0sR89ORqLhDli1miqp53QKWLovVVM5jpnDg1pWCLV0jqrjuyc/raPYq9xtEkjI6nDV7cZ45KWNC07LMKLp9yxJrcvQexZxDJKRzTRoo3M5lAcSkjivB44qEMHBOvyRASE80me5RufwXhKQkIftkahJ2/JJ2vJKCOCQhRLyTw4cEwBOOWqQiQEDMIeeo3k2AQuI4g2MXeRybvWPxTG3SmwyHAJ0YNjJTSLfFceAuyPzWekkJN3G5QxcmGS++3fkp1BIrubkwh0pOiIpaMu1UEE8LM3yMHe4Jz+lFM3LtLj9IuT3J3bk/ANcI8svqWmaMhmrBrQBc2HM6LA13Tp1tmCMN/W/M99lmq7FJpjeSV7uV7N8gpYWM5ckNS/hH8dzq9Xj1NH688dxuDts+QVZP06pW6dq/8ApbsjzcuWpbKzGxprllWXUKj4Ohy9ZLB6lM4/1PA9wQUvWXOfVgib3lxKxQYl2VIrSkvBE7ys/JqXdYdXwhH9h+a8stspU709L2G+pq+539kqlDr8FwGPpxXN0qSe9rT8EZD1j17f5kZ74wfisx2MzaV7E7fJSsdq1p7wEO3Comu22xtDhcAgWOa5VTdalUPWjp3f2uafMOVvSda9/wCJTd5Y/wCBCidjUW+CVX6xjUdBcwhZTrMZegefwPY722+KkpesWjf63aR/1N2h5tUXSrF6WqoqlkVTCXGIlrdsMdtDMZOsjTpzhNZRHUqQlBpM47t8UNNSg5t8k9w3pGyLd55MhZXAERbIhdL6qobxTEfmj/5WDeA7VbrqsBb27BmPRk+CrXP4Ms0p6pYOlwD0XA8CiqRuncoad12kHgUZQC7QViS33NSCwgpjUrgBmVIwIPEXHJNHEplvoPFIBxKr21XFTMmREGdmEghUIcVI2YpAHiBPEdtVC6fcNVHJJYXcfBIJO+bh5rO4z0hbHdrM3aE7ghMdxvVrTYD1naAD4LnuK9JGtJEdnu3uPqA8RxU9Ki5vYgq1VAva2tLvtJXho4k2VDWdJ42ZRtLzpfRv+VmKysdIdp7i73Dw3KBrS42C0YW6itzPlXbexaT9IJ5DYENHBo+K92pA2nuJPMqFrBE251ULCXm503KaNNexFObSHF5ec9EQG2Xg0BLdWFHSUpzcjwS7KQJbpxGOAS3Ua8hgWR+0vbaZZLZLAcjttKmbKVLAslKU1PKaQmMvoQOT2yqMhMuhnAdOQ5kylDgVWh6mZMimNcWEuaoXsTxInI8ke6BTktD0O6QOo5TI1gftN2C1xIFuIsqVzU6nbn4pk4qUcMmhPDydnwjpU2Yj7EtJ4O2m+1avDD6PifauSdGZLELqmGPy8AVh14KMsI1aM3JFqCq+sdc2RjpLC6rSbm6hwTHmxjgphEFU4t0hgpR9o8bW5jfSkPhuWKxXrEmedmCNsYOjnenJ8h5FT07epPhEFW6p0+XudNJDdSB3lVlZ0gp48nTxjk12279rblclq8Rlk9KeZ7t9i4gftGSrnYmxuTbK1GxX8mVHft/ijqtX05gYD2bZHnjYMH+7NZDHen0jrhrWt7yXH5LH1GIk6KvcSfFTxtaaIncVJcsLr8Wll9eRzuWjfIIXs3a6BHU1KGgOdqdAm1dxkVYjHHBFKQGyK5srSKMMbflmgaUXeOSnrHbbtgaDVJ77CXGWRZyOudBojGi2SSJlhZPsp4xwipUqamNslsnLyOCLIgCWy9dKATuR2BuIvKUQFSCnG9N1IcosGT2xk7kS0NCXtwg5ocqZCKUrym7deTdYe2dIl6IUJ/6aPwuPigpug1Cf5BHdI8fFHnpVS/mOH/rk+RTD0lpT/Ob4te33tWArh+JHUysKi5g/6KSbq+ozoJm90hPvCAn6uIPuzTDv2HfBaj67p3aTxfuA96X6Yx2kjD3OB+KlVxL3IJW7XMX/AEYebq5/DU/uZ8igZer6cerLE7vu1dEc9QvlUirzIXTicixfDpKWTspdna2Q/wBE7Q2Te2fgUMyVW/WDLtVh/TEwe8/FZzaV+nN43K06ayWLZFNCc1WMkRUEyk1IhdPD2Nv0edmF1PDpQAxxsA5gzJAGSzGCdFIXwxSxvkYXxtcQTttvbPVM6wqJ8dLCSb7Dyy7crtIuLi6ypuNSpg0IqVOGpmixfpTSwgh07CfwtO2fYsPjXT17gWU7dgEW23Zvt+kbljqiS6hur1OzhDd7mdVvpzWESyyuc4ucS5ztScySiWs2Be1yoqKK52twRb5QNVYfsitHd5ZU1Tg853ugJYrK5mpwQXHLmh30pdYBM0ksZFY0o2ggudo+qEV9Xxszebngmyy3yAs3gnKDFKaHMftyA7hoga+a7ii3u7Nt95Fgqgu2j3lOk9KwKmtTyH0DbNLuOQREEdu85lJE2wA3D3qdsZKdBYWWR1Z52Ql14KQta3UqKSva3RJ1ERRptkghKeIgNSq6TEydEO6oe7io3VZKqJcGZjd4UT8RaNFWNp3O4qePDjvTdUmP0RRI/EzuUJrHFGR4cFMKMBDDFmKAGbRRUcZRAgT2sTlFg1EQC8pi4JEdI3WWc9MeCrZmkLVieN43KGbDmu0suHjUxyextqXOxkHlDvd3eSvq7BXDQLP1cDmagq7SmmZd1CSTfg6B0fJFNF/TfzJRbyVFhLdmGJvCNo9n+UXZa0eDiKrbm2cm6WybVXMeDg3yAVMQj8Ul25pX/ikcfC6FLVoxjsQatyIFPZIlLU0M3ccvamtYFlM770RqrU0AvpE1H9MIO2oZgMy1okH9pufYsxhE2w1jeDWjyAWsopw9jmHRzC09xFj7CsmWYz1fsu5UoOJxAFNIU1TF2b3sP3XlvlkoZH+S3oyTimc/KOJNFph7fQ8VP2Q3oSjqNkAWyU5q2JZQtxtafRsN6gjmDRYa7lLK5j/vEJG0bNxKcmgbgroDqTrmlp2gk8s1NWWaNka/BDsOyxzuVk5vG43krMSnuSOGiTC6YuO1bIZBCZvfsjeVscOpRGwE6AZfNY93e9p7cnUdK6V6lfc8RQPHRlou4e0WQs87swNke1EVVQZDYaJ8NGN6oS6nWZsR/wCetY+5VGke7V3sUrMHP4grpkQCkaFE7+r7lmPQ7VLgqY8Gt94eSIbhoG8eSONkheh66r7jvoln8QcUnMJ7aY8QnGVJtpevre4Poll8BRT8wmuhI3jyXnT2ULnko/UK68iXQbP4HnnmFE5pO9SbKXLiiuo1/cT6BY/H/QfsOaRT9q1eS+o1/cH0Gx+P+hQaQiIKhzd6K+jr30dZraZ0WAqnr+KlmpopRYgZ5IEQ2U0Vwo84eUMlTUkaZmGNexphcLhoDmHW4A0VbiE5ijkLwQWxvPiAbIenqXNIINiDkd62xpIq2ntI3+JGWuIydmLHNatrdN7S8HIdU6Z2Xrj5PnDXPjmvLW9Kur2oo9qRn2sQFy4eu0cxvWRa666CnVjNbHNTg4vcWyKwmn7SaJn4pGjwvmhVfdCYNurj/QC/yFvinTewxcnRTTqwpXljSeSiaE6tdsx97mj4/BZNXjJforMkjn3S+DYqpf1bMg7nD5goOiiD2OaeOS0HWBB6UEv4ozGTzabj3qiw5q1LSWukjKu46KrRG1jonAHNqPj2Hi4sffdTOF9R8kBJA0G4Nu5TpEGSV4A0YonSPPqiyTtbbyUyapJy0HtT0hjZBv5qLF37LA3lcomnjuQFWdILk5DfZRXFaMIvcs2tvUqzWmLwT9FaLbJkOnwGpVviNVtHYboMk2kAihawakC/xTKWG5XI16jnUbPT7G27NCMQikp7BEEKYNsFC9RFnSMLSvWKcHKQOSwHAMQU0MKM2gmuIRG6QbZsopHKWZ4Qb5gEhZSJQUx81kI6UleYwlHGBuvJI+pJ0UY2ipmxgJ4SyBRbIOyK8p15DI7Qa5esvWSgKuXMiWSWUgal2E0GSIlbXonN/wAOOT3DwyWIlNlqui0lqfvkcfcrVr+Zk9Zx2M/s0rpAQQcwRYjkuB9KsEbFUzxssAyQ7I3WPpC3g72LsslaBvXHumdftVs5B+80eIa0Les9mzibtrCZmnNIyOS2PVzTXfNJwaGjxNys2+VrxY+a1XV/UCPtYyR6RDm8xbRXaudJTptajagoTGZ7CJvFxPkEaM8ws/0gm+2jbwZfzJWVVf2mtZw1VCXpdDt0QeNY5AfA5LKYXoVuGRdtTTR73Rm3eMx7lhsLOo8PJXumTzT0md1elpq59yetOSBdbW6JrihGRE7loTqxp7yZm0bapWlpprJ4BSspyVJHBbn3qdnesa56tzGn/Z13T/8AmV+dxv8AoJoKdo4XVFio+1aP1q0a/ZeDuvmgMdyma7mCsadScnmTydXTt6dKCjCKWAmVqlozY2TXC6QZKFvDL0YprYsihpLqZj7i6ZdOIdO4O7aTC5yNyTm2RyNcSuLnJpc9WlgvEBFMjcSoMTikFHxVqQFE9HINIEIQEpCleonFDIVFIYUhK8SmFyWAjl5R7a8lgGTcBqU5K3jwCY7g3+o2Uh6JvdrK0dwJTFQm/BDPqFvHmSM/JUhupCBqcYY3eFp39XzH+tUSf2taEkfVjS6uknd/c0e4KxC0fkp1es0o/gYCqx0blpMJxSQQRtDTpc+Jv8lpI+reiG6U97yryPAIWgBrbACw0Oit0qSgzHvr93EUsmDkqZCCSbAC57hmVyyrmMkj5CT6by7zOS+gce6MmWCSKJzWOeNm5H3TqPHRctxboHUwXJj22j7zPSy7lo27j5MOvqMVmERS1j4yHAkEb0TLRkbvn4hDvh+fgrbW3JW1HUeimJGopxID6bXFjxxsNVW47NtVJ3ENbkm9FMPkggDswZCXkctAn42A+0uj2ZO5t3LJrrnBs9PmlNZ8l70elzF/FZDEKQw1MzNAHkjuOfxV/gFVmL67lH05gtLHNbJ7AD3tyVWlcTo5cDTnYUrqrFVOCgkzKQBeaQUtlVq151HmTOitbOjQWKcUhwanlgGqY1y8VEW8CEXKq8bdd3db2K4jYSqauzJSGyWwfSP2mA8vcnOKAwuax2DpuVvUUpYGFwsJAXM5gGxQkg0ppNJ+RaM5lvEe1SFmaHpHWeFYyM3pLgfPDYMWJOzKlJXrokTIuzKRzCiAUqIxoCcHKNxKOc1ROYnDMALioXXR74lE6FIDQCU3ZRbo1Hso5BpIdheUqRDItJ3wJyaE4LWODFATrJEqQhQF6y8EoSEeASkLyVIJnOkHQ6CpBIaGSWyc0Wz5rG4V0GfHO7t2tdGAdkg6k6LqnyQ9d6qkjVklgjdOLeTPT0YtYAcgsb0tjDGO0ubDxut5IuddMt3/AJVH4JYL70C4BUaA8VqOksXaUjXamN+vJyxuE+sFt67/AJKTvb71QmjepS+9P9mFanApGJ5VVnSxFBSs1zyTAlkSHlnGxobkqCtisSFYRaIOs1QYUiuazNbnBqQ11GxjBealc5pBNiWON8ljBvXQep/+LU/0M+KlprLwZt9J04dyPMWUcnR6ojeNqGTwaT7kV9Dk3xv/AGu+S7JwUD96k7MUZy6vVfKRxuWhk/Lf+0qMUEv5b/2uXYJl6j1KHbQn1SeOEcibQS/lSftKd9Bl/Lf+x3yXZl5P7MRn1WfxRxk0Mv5b/wBrvkmmhl/Lf+13yXaUiPaQvqs/ijihoZPy3/tKjdQv/C79pXbXKJyDpIK6pN/xRwyajf8AhPkUHJA/8J8l3WdV86HbRLG+nLwcULXfhPkvLsa8l20O9X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5" name="AutoShape 15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2056" name="AutoShape 17" descr="data:image/jpeg;base64,/9j/4AAQSkZJRgABAQAAAQABAAD/2wCEAAkGBhQSERUTExQVFRUWGBgZGBcYGRgbGBoYFxgaFxoXGB4YHSYfHBkjGhgUHy8gIycpLCwsGB4xNTAqNSYrLCkBCQoKDgwOGg8PGikkHCQpLCksKSwsLCwsKSwsLCwsLCwsLCwsLCwpLCksKSwsLCwsLCwsLCwsLCwsLCwsLCwpLP/AABEIALEBHAMBIgACEQEDEQH/xAAcAAACAwEBAQEAAAAAAAAAAAADBAACBQEGBwj/xABDEAABAgMFBQYEBQEHAgcAAAABAhEAAyEEEjFBUQUiYXGBEzKRobHwBsHR4UJSYnLxFBUjM3OCkrIHNCRDU6KzwvL/xAAZAQADAQEBAAAAAAAAAAAAAAAAAQIDBAX/xAAjEQEBAQEAAgMAAQUBAAAAAAAAARECITEDEkEiEzJRYXEE/9oADAMBAAIRAxEAPwD7jEiRIAkSJEgCRIkSAJEiRIAkSJEgCRIkSAJHI7HIQcMVaOlUDUuEF70UVMgRVHFKharEXNMBVN4xFwJUToRc3nAlTDqfOIpX8wErGHvWkAWVMPstAlTScz0jqlP784Gtfv20BqrmHU+P3hO0bTQg3VLY6OX8M4ZVM4eT+EKzJaSbzJB1o8VCqypoxFeLfOKKXXE+LfOOXxw6YQOYth8gfoICcnB8z14+sZ1v2mJKWqVF2xZsMIaXaH099IBPZXHzHvpDANktkxaXUAkcDUjU6RaZ4++UQzKM9PfGF5pD4P4w4VUmL4+vvzhWastjXnBFrr9oVmzHw8mEXEATV6jz9GgInkYQSanj4ViIlDM/LycRRY+53ol6FjNidpGOtcM345fhe/F0GDRg4iRQGOKVAQgMSKAwP+qTrBuDB47A0zQcIuIcuh2JEjjwwrMWwiiFk5MIIYoYm+zcWOMBUYIRA1CEIoVtFFzI4ubSniGaOy0PX3ziFYopUBmqb39oNNhNS3LeGHj7EBs/au1+yKRcWokOLqTTmflHklbdmJUeySq8aEqzPFJf1zj20xT0+nqcPOMtVlTevBunh1hyae4bkz1KQl8boJelc6VasDNoq3pjnliOZaKpNLrtwrTR2eBlWTZcMODs4fUNDkSuqcMKvwJOeZfHrA5s1sMfHqWeArm1z5AAdBUNAZszIg6tRm4ksPeMPCFmzXOLt66AQFcwJNGHGg8mx6wFc+8MjyIYc2o78Y7/AESmCnLkhg+I1alOLNzhiTa4JiiWThqXw1oRTxgVsl3AVzJlxCN5+aQCDq5YjOrc2rXtOXZ5V6YwGSU0K1fM6k4eUfOdsbUmWtf94u5LBe4Bup5ZqLa1qTnG3HFs1n11PT0+ztsy57lBLjEFRvc204wZaCTVgPetY8XZrwUlUtIT2fOvAnMkOP4j10i1BaQoOQQ+nR9YOuLzSnWwVSAKAHzgS1ARZa+nvOFFH3WJCsxbnX0jiZhGkUM3iTypA0zWyHvoYZx9oVNrESp4HmeZi4VGDTRQYMmF0GL34AMVxy/AVTKx0KgApVCyLEBiSffCL9pFkr1hWS+zlz0OgAQQGF0r91goVFRNEMVloaA2ucUpcRnHaC3oD1b6RHXy883Kvn471NjaiqoSsNoUXCscR4CGSaOYudbNRZlxxaoXWWdzjHVqqz40ajvGfbpq0h0JvZVP1Lno8TaqTTC5gJbLmX/jygwn0jNs4ITvGuiaAPwxPWLTZwGNMaZ/NojdVi1qnk0AU37aVpma+PSAAkegr9PQQpL2qknukYXQRUuMmzb3Vo6i0qIfDmfkksPGGeL2oACpCeo8316wrPYGtTjmWfPePnFjNKeOndSH5n7wmqpLimiaktneLMMnHjlFQquT14Zfx7aF5loIG7dfQqr4JpHFDElKl6UJfk9MMyIWXOYG8Aj9yio11SkAD5xSV586rEo1YEv9H5wAWdyyUXiSMEkknIB/GGbHZ1TCbiSWqVEFAYcGdtKw0qYACiSpYUzLm6viEEuAPHxrD0YWRISg6zMagFCOZdlKGmXolbNuJlC+WL4E4rNAVBvwjUwD4h28iSOyAC5ji87kDNlVqc28TlHjtqbSKt9Rcn0yAGQGkaTnPNTbviCbbt6ps5RUdboyCRUJSOT+ZgkmfKmyhKCUoUkE3yKkjiKkl25coxlbUKyFKKQlNEuMxmQKnxHKsURtAJZgXe8OGo45DkY6ufk305uuGpPtolpTXdALauDifONTZVoK5aVnMA8qV83jxVvmrmsu6bj4sbr6A4Ex6jZUwCWA+AweM/kquecaip3sAfWsAmTB/IrFFT+I8oCZh9hvSMmi6l8BFpcz3WFlLOZ8HionjQmBT7eV1PMxErgEyZU9Yna8YwVhxK472rB/CE0zcvfhFDOJLk094VhGaE1+fnF+06QqFDj71i14iEeGX084uF6n37aFu0Go8/fSOzJze/qC3hAMNpJ0MGRMApCCah3ocm+wfzg4mhIYjlT1h6WGFsQdIUlLSQ4rVs/T6wG12gqQrsyRTox48nhfZFmVUO4NfZ8Izt3qSRc5/jbWxLlED5YCCkPl9IFKWALtOQc+JaLzFs9QI2jJRS9KDgMfpGFaNqm8aPUi6+DFmo1Im25s28AEui7gqlcyQOeceS2quYCXo9WGHlHL8ny2XMrq+L4pZteqRtqTeYllE0QxJJOHBzzeM/bZnMm4XBJvJBCHHPEjKnCPL7MRME1MwNunPCtD6mPZ/wBYGvKa8asAX5JS5pq7Pxh829TyOpOL4eI2htdacJYDUDkkhtC8bPw1tAzJIK1OoEu7lTZMGFGzJMc2psu9vlISMGJOJb/cfLgYlmkiUBVKUnWrg/p7pPjGkn+ytlno+VIvMlOL7zD1Lvjk+WEBnVFFLagckJT4qNaZ/KkBtFpTq74FSaHBmQk3phzr4M0AmozWCulAsBCXGSEJBOZrXxi5GVcFuQlwhiAwJAvV0dRr0A54mG9m2DtU3y6JacVsf/b9R8qcsXw0pKhaV7gFChk/3hfRmTpQZOWq9tr7d7JF+eWH/lSU0KqYqBwAPgwxNCTbZOYdyea7MtAXL3FXJFVO5AKQ+8pRZ3oX49Y87tr4wCUXJDhRxUQ13k9b3E4c8PM7V2rOtM2+VbwAKUjupAIZKRkHYnk8AnS953o7nA5vUYsPbR1c/HzxfPth1311BrJZis3ld1/E+/viHW2pPSs3UgUwPHTlx4+L22J57NJT3DulsuA4GvPg5IwVL9+h9/8A526ZckbU0tQJLjEHUHENqKjhAv6y+wAyZzj9BpTSBWlN5ZOphmyWdownitb5aNnWooCColIwD08MI0UzihDpTeIycDzyhKUKfeGpUyKvlJPaXxEuWphLamJr4NDeztpmai8zMW4cxSK2qWCzh+LRyQhhQeUTh6aVO4/L5iKpmj83mfkYEZ3tzFFz2xIB0OMJT7eqbWuvXGKiZ4ecBKa49cK6ax0lsT515UjFUMX/AH7/AIjqVF8PHOF+1b+fbnwgiZpNT0D/AEp4QjM3vYiJPhlx4+36QtiXx8W6Pjz9YvLLF3fiXpyA9YRmu0NS4w0Hk9euEdlr1J4YnqWw8cq4RjytoAzVy9LtdSWe9lRzTCmEaAVSpbCjFzwr9oSsMpOjk+X0HQRkbS2yEEyyA5YkkkZhTMMRTPWNKXMwx4BITjoX9YBtGyCZW6NLxcny9P5iLLfSucl8sFXxWEEpSyxoXYcqUj1VjXeCVMKgEMQUBwKPS83WPEzdipCyR3dTHqdlJV/d3TupTdIYACrO5xLaxE+2+V9/XPDcVartDvqOASGYeZ6wVKcqv92x82jE2ht5EpNFOTS8lIqQMyKlWBwzoI88v4kmqe6ogMHAfLOuvQRr95GU+O16+1LQpkpSCpwCSzUyL4mnzjJ2js9JD3rxe7SiU6t+boH4x5ab8QTpig17swoEpcgM+A9mPTz9oyilIlpMygoyjxUVHugDDx5RnL9vK7zeGP2JQaY+I8B9YKmYQk3lLrklkAuc826wa3TD3pgCXAuoSHUQ/DDPeLDFoQVMQcCU4sAGzyYuef8AMUN0S0TgtQSASRQcOCbxJ+Z4wyi0XdwDF6sXxwCvDADhCM2epH+GEg1F9VTWhIDPiTn0MSy2WYtY3itX5RgBnwZ8T5HCHZonhLRJJJugKJ0IcvwqP91MKRo2Gwosye0nn+8UwQhry3oU4CrEjJn89OT2VlCE3gqcqoADjN8O6nHFsOcYW3viASnY9paDrghw1BkWPdz4DG+eb14RbPavxNt5Ek35jLnFzLlBwlILbygC1GxxOAwcfOrZtBc+YVLUVKOJyA9ABpHLehcxRJU6yXUT5knwp05DKLqaAtmrUjH5cqdOyXn45k9ufqXq7fTkyZdF1OOaoR3gpg5MNKnC9dCQ5PdJcIGNTi7e3gW07EZSe2BKUJULpIqpdTdAzYAk6DmIi/J9PN8/5OcfYzYLUkpUhdEmhejHrhl5aRh20sSl3ycYEZEevtyjaNpu7UGgc+JPhBZKiaxf3l9J+lntESqw1LEDSoRYTIAbln20NSlPgfX6xnItDcOcOydoJSneLefkzxPVxXM2jzCwcn39IyZ+2BUBv3NToDnzhi32jtUMN1OZOJ5DIc4ypUuWFO5WRmouObUDe6REtw7JoyJqzUBRpjU+EWCFmpQ3Nnhe17SWo0VdAYMnSufhAFW9RwNxqNieZJq8ZWt+X6IK6kueQcfxEv8AQ4VI8OHukKLmYkkACrkBvft45LnPipuleVRQeHKHjE4FjCgAxLMPGnni0dVMcZscGo/IYt5QrKYsTdLZ1ujlqeMXE6hIYD82GOjgdPnCUbC2DPXR38cuH1iKm04Zanl9afOEb93edgBw83qT5QSXaqOc8QSW5ks/Rx9FTgs20tVrrad7B6k0SPE8ItJ2tLLAMCcXd6DIDF+OMJWqSFpuGYHUCQARTQs2vDqY8tPsU1Ja8CMi0GSqe8RbxiUsmjZKL8X46dYMbaFB3AoaOTXmHIzDHHBhGJsm0LuISpSwEBiwDHFyS4yOBPSHE2xSwBKe7eopTkFqbqUkqUOQ6iIw65MLkskq4HLicABjUluJMNWC+od0KA/CkFWORUcBhUNGdbLcCQjemKFVNuoT+68aZFnfU5QzZZ8wC8gitLymAAzuXmfDENzMI1PiDZ/apBSEoKSQpKVF+rs4GoGkeelWS4amhFcemMeunqvJUlc0EAVSMSwreJJUACKk0w1EecmWm+SJaN0UFGBJ0cVPME8NJ+sqp1cxSzFIrdJGpa7r+IiNWxW0jdUsoRQsQKliQSHYJDUwfInGEHuCqkFWDktXQGj8hplhEmSWUSug3d5ixerbwqcNXpjDHtqbQnS1KDkgJJvEqClb1akHcdj+o5aDz8/aCUk9lKJ/UtionUJdkpZ+9rhGubckAIkSiqY5dZFQCMiXCX4YNllfYtnVMKmSGzWLoQkYFgkkvXvEk04vDlLMZ9j2fNmqKlBioUS1TR3WSKAUNaYR6mzoRZmkSwVzlMVqTghquVFmA9irQSzrQkrkyLxWKzZ2TkMxU+OgD+RMeK+Kvi5MsKkWXM78wM6j+kjrXLLMxpxxer4Z9dZ7MfEXxMiSpUuUb880XMYFi+ApVXDLNyI8glZUrvB6lSycBmXzPHN2HHKQupAIdnUrIDDwyfE4DQxdsoQmgA6k4OfE0yfOpPb/AE/pz4c/32+TVv2ohO6kOM8ipnYltNBh5xlTrWVEF6jDhy0EZtsmEFwYrZbTWvjETn6VV6+0bOy1JTvKD1z4fcPAfjLaSpyEVcIJpoCPt5wlOnlg2GcYk+2EqqTSPM6/83yT5r3vjXVPl5vGfoctClswJy4ecbMiSwAhWyLHv7w32gGsehzMc/V0QyxEu8IoqeMgIom1tl5xbMWclkkk8APNzwx945ibWLzqNOp+dYfVMvY+Xz4YQIWAYtdSMSfl9onpUMFZUxF0nIFjj8/LnHOwUcQHzyHDCvGLy5lLsoUzJw+p8Y4tDDfVe4UAiNPABZQMS5/TVjC8yXLBLrV0B8+MHNqDgJzOWX1hU29OaSW1bDqKRl025fd8fw4GmDCuLa8cYom2pUTvJN38IKb3VjTy6l4R2mykKHdfNzefoeHGkZezNn9lMvXlqJFXq41L4DiY0xk9HOtRJDmgwDeJAz9Iv2pJAoMWCjveeNP5ELSrYVJKklJSAHICqcqMT6ZkxRCiQyQUpLupVSquADDjTk8LA0UmoG6anMBjwfE5vXpSBkpeqxRyEp7vNRPeOOJblhCcxUsMl6qFEg7xGvJ8hBVSgkMEhsHqS4wDEG8aZUHRylDJt4ZkozclnvcS9GzvHoCWgRtKVvddagaqAN0dVHlxPGBf1ILjs/3Kqel5t79opWLotyFG5LCqB7zJIDliTeI8fCF6OeR1WckVUkhhul+Wh40bXGGZMwB0l643CpI3Q7LzVqwwzYVGbZpqDUXlAE7xLORixTVuLjrWLqtF9TBKAgNvOdfwnR+FSHiauCzbRUAsEglrqLzscgzBq5vWprGjYdohRAQg3kgnBIIDVJUVG6T+0qanGMeaU0Sb8w3iAkXheZq1HdwqwS70zjnbi4EhClkkqCQAUEj8V5Ye6mrqKC+TQjbzpJJCO1UrupDmUQnPEFR/cT0dox9o35iipkykg0SFKJORACHSHJNK6cYYtE0iWO0nlaSwEqUm45a6yjVYAdqhuUVk7KrQSwQGCUoaVLFWUomq1OcPEjCJHpkdx1BF0ppfWd4nJIAa7yGGuMG2ROSFFYTMmkUJKmRp3n1YMBhmI5b5ktCgCsTVJBcpG6kuHugMH4sAGIHF7YGzFWpQWoKlygd0X3Uog4poyaXheyvGpMVmnuNbadlX/Tqu3ylIQ6JYG8olincS2JJLPjV4b2Womz3aSUJKgpaVMyRikku8ylcg2MP7StIky7pWmWkA3mJdKGyOR446YvHyv4o+LzPAlSh2cgUCQGKhkSMh+nHM5Aa8fFeumV+TOWh8WfG4KTJs+7JD3lChWTj0458sfEzZwAS2KkurUOSyeTBJ68oqglamHDIk1wAbM5NXSC/0zoKAQpQJKSNWvLlEgkFQG8kgkFlAR2cTmeJ6c/W2Lz5oEgJ3SSoG8HrdcHHQq8zCdjsylkhmDF1EUDhxzJo0PWBrTL7JRCVo7qm/AeGengdY3rdLSyReJUWAJ0Zq+UaW/wAcZfrwW0ZYBKFFjk/lGJ2zVj3nxhsJKEhaTfU1QaU/01bGnnHz6YXOAHAYCOe7K3llgs23qZhSEFYwyhLw1tHZ4lqYKvpIBSSLpIIxKXJFXZ60yjPrel85CMucYfkqf20Z5RDlnUzQ4nqnUy/fvGOzEbrk/WLoW+DDpC20bQSzYaccPH6wWlJq9kXed94JwGT684aMhJqs3tB+EfWM7ZxZ7zDn94uq0FSmRgMTl1iVNGfbGFB5UhJFuJLGvD3lFc81KOeAEFarOBR/ekSaJmF3w5e8YulYGCEnif4jnZtpAJk1QLJSVNmMH0jDv7b4bcY+tCYoqPdJDkZgcgcRqc+EWmAkEr50z9AetBAlliQDRJqQKA5cPeUVVNGGWJJx6nPDKkdDnHRNvb10hu6AUJHN6NSrlzpjBl2hQel9VBqNW5Z8ceEKm2s13E90AVA1JJfoD9gf2oxa8SwcmpYPQYEFy31JYwYqGhMXecXrx7ymqvgHDJTi30rHUIJJN4imDPQYtdZk+F7HhAlbSfv1LfidkvStXUrg9M9It2dHqQzk0I8g3QYN1hHDQmOA4SEgBjiSGw3QW1oD1FIpPuhDCoVVku6jgxu1oKcH6QoibUkOAMO6xfxOPXPGIq1pQ6ezLvUkjHD+8/KNEcqQlSnZNpUpkpSi+MnqBkkJNFYVJB0rFLRbJqSyHlkkuQAljngQ1DoDwwdMKyZnwAqVcSlNAn9OJard2DyfiFcwXVISGoFMlD5FyEkgYVSKnJ4mxUqTtprRui4VKxKnKg2pcEvo7B6lyYfsNgWQ6jLUvEjdQlIqRfZm4YqocIyZquyUSgMoiqgStQbAJZinStcBSoArJa7ovJKlKzSSQg4UWK3qsLrnAOBCs8G2js1KjfACwzlaReButuywh7gydRCuLPAF7SKgEqaTJBO6gqKt7IM95ZBLUFH4mK2ArvCbP3iXSJbbyQfxMaJSOLYNWsel2b8PypoExaFEAki+e/8AqVUuk5B3YYl4hVuB7C2CiaL11pH4AUstf5iSfw5OGoKYvDnxF8QSbMClLX0IJupZkpl1oMHGGngwV/6hfEkyySUJlMlc1V180JY4DI0Yac8PnVvmHtbfUsmXdy0Qmuesbccax66eo2jtAzbHNmKxVKUrWhYhycTXGPB2ezleVPdBxj1dhAmWBSEMSqUQGrVwS/6myjydktl5PYml7BTtlgaGh7quDnWO7j+PHhy3z15Nz7T2JAlgKQsFyDSYmqSgHJq3lHu0ajlWfPUJagxJQoBSVChuPQj8pQrqV8FRJc3vSJm6CTVTgIWGSCrSUSyCMVOFQKzkkqkTHSb26VYond3eydYZJGCdxWsR7X6c2kkuJqaFxeagStrwI0Ssbw03hlHodjzDPsyb5vKGZGYLVb3wGEeTO0BLBSsUqkpzIc3k/uSveCjisLGBjGTtNaXCVqAOhIByyjT7SzyzvN3w9T8W7SEpRlS1EqYOS5uvkH4M0eLesVJLwRCIw6utuZggJFQz8YtMWVF1ElRxMdSiJdiYdCuwwiRw6xxAGhf3SLocYYHX1ho1o7Psl+l67mVEYMHwjPtktzj4CvrBRbezDNQ5io6n5QlMKhvMeFH8jE9elwaVY0Bnc81F4NKlqSAkICUauD1OsZaJ5SXDjX+Ib/rHqosMgK+MTsh+REWl1tgkZ0r19+US9vUZgX1c+ELzpifwmp4vWBqllNS4J6HnE3TPTl1YYkDpCsx3O68UkzqucPXSLKt0RW3FfV1bgclLAkANgz7qcXV98IItyz7oP4Sqv7iMzxNEgDlClmsRSq8SCsPUvdSnQAUA5NyEVtc1nreJ0AA5Po1WrqTGzmMotZWSmVdb8SqlhxOJfjj5QwmalCS5arsQ9ciyQS+OA8MYzkTDdqWu5VdzUAMKPwGFYHeJreIbiD9geXKsFio05koNfMskGtU5/mUaAHGlW9QzCcVXhmBk2tRTrTq0KotF0kqvKVjUKLaZ05RcW4KBIUoJFCpTFzoGoTnlzYNEmsuc+JKUp0xS+QAI3zg+LZxaRICKhCaVF+tzgz4tiS0Krtxfdu3U4quhn/KkqIdXJscBlRdrUpV1RdIqUi6BzU9G/cH5w8M3LtYV3yGLgGpvfpxvlL0N1n0aCzLaCoISL7Ng6WyLmtchdHAVgV4BN8qN7AJ3ugSkJBUedAxoIFNtJQkJCmvd4E3VEHUJqzPUngHzhcO/2gSwqhGAuS031HRyLxSK/cR2+5ATlmaLo5uht1AFa5VbilLtbqZN3dDEpQFPWgq4OndfB3aja/iNSEdl2aCCWoCLoJ7qQDvKz+sRZfxcObM2urtkSjLlkkuVEFSkpSKJBVyHUvpGrYfi6bNts6SAlKZSRUPeKiU1JyxNABzjIsm1JMmYmSiUVXqmcVAKBu1vJSpVRUMTRweJzPh3aCU7RtaVFlLJCQc7qiSObMeIBjX4uZc1l8tuXP8AB3/qJPZMl/zqJ6AfWMC12pKLXOMysm0h3GaFEMU6KSctQ0bFqtwtvaSJ0syd5pK1kXlTEu91ObfpcMSHciPNWOXeSqxTd2ahRMsnBC/y/wCWulcKgxv1u+GHOZlaGxtorss82eYrdxQWoQahSeB9b2cV+M9j3f8AxEuiVneb8K9Q2R9eYhKUsz0diulpkklF6lQd6Uo6FqaEY71NDYfxVKVJVKtBozKvChBowbT21Ifx9/W5+D5ON8/rHUozpXaD/ElgX8ypLMJgAFVJDprgDwha22pK5QUpu0QLpDk30YUL1u9xavxpZsHi22Ji7HaClLGm6oFwpBdiXJD6j5GPO2m0upxTgMBoBwAoOEV3zlLnrYJb7aZqr6i6iznMsAAS2bAeEJiLAPFkojNpI4hMMpAaBgDWCOdIWDXQsZU8Yu3CvvKF1zePRo6lTVB1941hpplEqKTKZ00cv5ZxwWgD3j5wOYtw9B4xODRUTiKt9PF/KD7pTWZXFuAxdsozwGr5/eG7JtpcuqGxzFPDOHC0pNrWgGuNYCZQIcNjU4+EbMm3pm7sxLAqvKShkh61AbGsW2/ssWcJIBaYHFG0zFH5a8oXXH7Dne+Kx5Ey6WCSVa5xdYcubqfecLdvrFFS1Z0fXSIxWjk114vSGJYYYeP8QxYNmUBVTgHvH6eEaCZLBglAH6qnyBiLY15r00yUVC6FhsSSaqbM0YJH2i9nUAXBIalMOg1euYGNcYUmKmksEspR7oJZOhWQBUY6a5RF/kSCu73lg4cmwPGg4xsxNzFdorcITjV0uBmaPU618WAtKuiksgt/FCWD9fpCspN7dQlSU+Z4nTr845bZqn7NBUwxYP4uAAOZhHBe1VMWyS4H+3nlujUu7weZaagCjBrxuOxxIvMxJzrhi8KInFKbgSQDm9Vq45twHzgcuzkEqWkU4Vc0Ar+LgcPUM+nahQWQApgBQA0NXUq75Ofosq2lQKnloS7qJUST+1gxUWOP1bqlIICVy1Xse8kABqkhgAcKkGmGsUV2aQ7Or9pUADoaPkCSwyET4UiNqqCu+oKLiiRQACiXqGpUNV8ofl7TQQ5SO0Ae861qCdVO+8cjk8JWZnKiXOAUySB51q5YdAaGLm2hIcJCwam8JblWTgvvaAV4uaT1FcjTLYtQfeEsUF0qF5y35mSCXoD0xif2WoKC5YSS1ElcvdABL9mFku2SquawlM2oqYAAgghykkhaQ+YF0EFhi5whSVMQO8sgPUOCS2d0kJYHwbWsGHrXTZFOVLQUpBG8gUS2tEgqD0Dt41xduTRN/vZZKLRJYqrVSUmigf8A1EUppyD7Vn2pLCLkxSEIIDqIUuYaUuguAo1F4DdYHIA4O3paAT2SOzlsFJClhUwpLVLUGPlC4vnKfU/Ypt3ayLTKl2hKii1IYLSHF66XC0nJjUcyMg4NofEgtITMWhImpSEqZxfA/NXDg2ZGQjGUhjocYqsB6F+IeOmVz2GbTb1zDeUolRABJxN0MH4ilYQnzSS5x9YKpTQBVTVh4/KsTYcwQWq8ljlhA3cwO7FiIq20pzJ6XScoMmADjBBQPCPV+1ZjQ8IvLnew8CC9R54eUEJDYjrC0YiweHk8AKq/KrxYliw8vvFQH/kZc8oaXFKc4n34R1Ezri319vA9a8+PCInOvCAGAQcCfCKrSOvJj1aAM3sRRxCLDlntKElJKQoA1BJD8Cxhq2bQM6YVzTeFWSD3QasGw+fGEJaXBp5epjQs0tCE9oos2W67jBwQXeHL+FVJVh7JBmqSqtEEigo7uaE6faBWIhRvEgMccS+tc+MO7Q+JO1lhBdICnuhrp6AYxmf1aiWSHOQz+0R3Z+L5l/WwbU5CUCpzU78/5ggs4zKSdS3k6sIRlLCA6jU9468OXKF12kkuHjDptzPD19ttqmuAGuCalRzBVkBgS5gMiazJxUMgWSnmXa9484FLnAuHYl3Wo1PLQY0D9IJNshAupWK956qPg7CuEdLAZdsF1gS+GJz0zpqekcs6wlgGVwCs+nrA5cq6KFJIocCfRgPDnFZlrNQxIFCwZL6A0JPgPUIxbTtQhwqg/czZXRo+prygcmeVC+FAEPdDGmqkkmhGasqnkstAJdaQBkD8ziRhnDC54TQhIpoHLVupDjANoH5AQYeui3AfnUAxShylJUT3ixKiM6sTwy6LYpZZMwrrevGWAlPFI+Z6axSfKJL0QpVWSFEkEDv3gzVwJ+TJLlOSiWFGu8okAHkO6BjVzTFoWQ9aguHvLvAVuhnrXuilT6VJik+VPSoApQn8oZN6o1OOGJYYtlAbMmYhQBJlgYOkO4zTwzPzwgtq28ugJUp33Sm5uk90KqoIFaEhnpoJu6qZha1WtYN1RQ6mKq14OWPN8YMspLVvK1N4sPzFyGSHoPSO2e3S0JKjJABNGUsiuLX8ed4E8oQtG2UkkICqmrkDoQnHKjgcIZjzr01TmYqYE0Dirc2LDL3Wk5AQkuHUqrGjANgCA58Qw4RJu1FrTdFRmSVBv1bjBq5ipGedJMxIQSlOO6CR/qJG9VT5MWpB/wBG4zpwLkkF83o5/nr5QmKe/pGhMUxKjXipnJGQ+lYRuYEvwHqfSNIzrkwQIpzho0SceVatmfOAEh6njAQYRHL0EWQKZ5/eKuOkAWQjOLrDM1DnrrThhrFL2lY6Fs/vxiVOleoc6fzFe1Bzbxb1gKpj/Ooiii32hlq8xQwPv7RxCuPjWKDwiyeHjx6QE6s+I95xxKdQ8ccZ16xS+xpAF1Ky+scDvSKoVFieQf0hBYTKMPM/aDyLQ6khaSpAODt4Qpd0g39oKADbraUhDGobFIWlak30KGCSUkAgFwFYmvCM8bhYFxR2zzYscoFJkqW5AKjiwId8y2OcdoCxJpi9G4c4XdlnpXMy+17Tajgw1pHRKJ7ymOkKTFuXEGTazpGVaR6+zf8AcH/LT/8AWDbKxn/uV6xIkdFYRQdxH+aPlApPdHNXpEiQGX2b/iDmP+UMWLvn/T/8kciQ6G0jLkn/AIx52b3feojkSI4V0LZsJ/8Al/OE7BievrEiRQnttH/tlftH/IRiWTv9FepiRInn9Pr8DtX+L0H/AAEaQ7kv9kz1MSJBTjORiOnqYTtHfHMehiRIuM6vaO6vmmFEY+HrEiQH+OJy96wSX8jEiQUg1fSOTe71iRIR0I908x845OxPSJEh0lEZ8otkOcSJEheRgeQ9YGYkSHfQWlYjnEV9IkSESkvGOzfnEiQvw/05srEc4rt3/uJv71esSJDv9hT+4r+Hxg8rCJEjDp0c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8" name="Рисунок 17" descr="gerb_arhangelskoy_oblasti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722102" cy="720080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7544" y="692696"/>
          <a:ext cx="8496944" cy="5336709"/>
        </p:xfrm>
        <a:graphic>
          <a:graphicData uri="http://schemas.openxmlformats.org/drawingml/2006/table">
            <a:tbl>
              <a:tblPr/>
              <a:tblGrid>
                <a:gridCol w="2332854"/>
                <a:gridCol w="6164090"/>
              </a:tblGrid>
              <a:tr h="188117">
                <a:tc gridSpan="2">
                  <a:txBody>
                    <a:bodyPr/>
                    <a:lstStyle/>
                    <a:p>
                      <a:pPr indent="414655"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302">
                <a:tc>
                  <a:txBody>
                    <a:bodyPr/>
                    <a:lstStyle/>
                    <a:p>
                      <a:pPr indent="0"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Открытое акционерное общество «Архангельский морской торговый порт» (ОАО «АМТП»)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погрузочно-разгрузочных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комплекса «Экономия» и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Бакарица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», способные принимать суда с осадкой до 9,2 метров, длиной до 190м и водоизмещением до 25 тыс. тонн.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Возможность подключения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 хранения рефрижераторных контейнеров в количестве 106 штук.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Имеются крытые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склады для хранения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грузов,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необходимое крановое обеспечение, автопогрузчики и другая перегрузочная техника, подъездные автомобильные и железнодорожные пути.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69">
                <a:tc>
                  <a:txBody>
                    <a:bodyPr/>
                    <a:lstStyle/>
                    <a:p>
                      <a:pPr indent="0"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Открытое акционерное общество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Межрегионтрубопроводстрой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 с терминалом «Левый берег» (ОАО «МРТС»)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Вновь созданное предприятие для обслуживания собственного флота и перевалке грузов в порты, где компания осуществляет строительство или ведет собственные проекты. По итогам 2015 года перевалка ОАО «МРТС» составила около 100 тыс. тонн.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52">
                <a:tc>
                  <a:txBody>
                    <a:bodyPr/>
                    <a:lstStyle/>
                    <a:p>
                      <a:pPr indent="0"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Акционерное общество «Архангельский речной порт» (АО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Архречпорт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 состав входят терминалы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Жаровиха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 и «Лесозавод № 2», задействован на перевалке генеральных и навалочных грузов. Грузооборот в 2015 году составил 2340 тыс. тонн.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69">
                <a:tc>
                  <a:txBody>
                    <a:bodyPr/>
                    <a:lstStyle/>
                    <a:p>
                      <a:pPr indent="0"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Закрытое акционерное общество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Арктик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Консалтинг Сервис» (ЗАО «АКС»)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причалы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 портовая инфраструктура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транспортно-логистического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комплекса «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Соломбальский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терминал». Терминал с пропускной способностью 100 тыс. тонн задействуется для перевалки генеральных грузов, в том числе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контейнеров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055">
                <a:tc>
                  <a:txBody>
                    <a:bodyPr/>
                    <a:lstStyle/>
                    <a:p>
                      <a:pPr indent="0"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Маймаксанский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грузовой участок           акционерного общества «Архангельский траловый флот» 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(АО «АТФ»)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2988" marR="42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четыре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причала общей протяженностью 258 п.м., оборудованных перегрузочной техникой, глубина у причальной стенки – 7 метров. 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Промышленные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холодильники  грузовместимостью  4000 тонн (с температурой до - 20º С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).</a:t>
                      </a:r>
                    </a:p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Склады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закрытого хранения  отапливаемые – 1000 м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Склады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закрытого хранения 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неотапливаемые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– 3000 м. 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Открытые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складские площадки – 40 тыс. м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indent="414655" algn="just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59436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Перегрузочная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техника (портальные краны ГАНЦ грузоподъемностью до 6 тонн,  гусеничный кран грузоподъемностью до 16 тонн, дизельные и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электропогрузчики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),  собственный грузовой автотранспорт. 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988" marR="42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6165503"/>
            <a:ext cx="856895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4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информации Архангельского филиала Федерального государственного унитарного предприятия 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Росморпорт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(ФГУП «РОСМОРПОРТ») портовые сборы в порту Архангельск составят 1- 1,5% от всех расходов судна при переходе с Дальнего Востока.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60648"/>
            <a:ext cx="474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/>
                <a:ea typeface="Times New Roman"/>
              </a:rPr>
              <a:t>Предложения  морского порта Архангельск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58765968"/>
              </p:ext>
            </p:extLst>
          </p:nvPr>
        </p:nvGraphicFramePr>
        <p:xfrm>
          <a:off x="1403648" y="908720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Предложения:</a:t>
            </a:r>
          </a:p>
          <a:p>
            <a:pPr lvl="0"/>
            <a:r>
              <a:rPr lang="ru-RU" dirty="0" smtClean="0"/>
              <a:t>Сделать расчет стоимости разными путями</a:t>
            </a:r>
          </a:p>
          <a:p>
            <a:pPr lvl="0"/>
            <a:r>
              <a:rPr lang="ru-RU" dirty="0" smtClean="0"/>
              <a:t>Предложения о сотрудничестве</a:t>
            </a:r>
          </a:p>
          <a:p>
            <a:pPr lvl="0"/>
            <a:r>
              <a:rPr lang="ru-RU" dirty="0" smtClean="0"/>
              <a:t>Временная рабочая группа</a:t>
            </a:r>
          </a:p>
          <a:p>
            <a:r>
              <a:rPr lang="ru-RU" dirty="0" smtClean="0"/>
              <a:t>Секция «Арктика – территория рыбной промышленности»на Арктическом форуме</a:t>
            </a:r>
          </a:p>
          <a:p>
            <a:pPr lvl="0"/>
            <a:r>
              <a:rPr lang="ru-RU" dirty="0" smtClean="0"/>
              <a:t>Обсуждение на Госкомиссии по развитию Арктики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gerb_arhangelskoy_oblasti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22102" cy="72008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Правительство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Архангельской области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министерство агропромышленного комплекса и торговли Архангельской области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1913" y="836712"/>
            <a:ext cx="6429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45024"/>
            <a:ext cx="8229600" cy="2295128"/>
          </a:xfrm>
        </p:spPr>
        <p:txBody>
          <a:bodyPr/>
          <a:lstStyle/>
          <a:p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567</Words>
  <Application>Microsoft Office PowerPoint</Application>
  <PresentationFormat>Экран (4:3)</PresentationFormat>
  <Paragraphs>90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О доставке  водных биологических ресурсов  с Дальнего Востока на территорию центрально-европейской части Российской Федерации по Северному морскому пути  через морской порт Архангельск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osininaav</dc:creator>
  <cp:lastModifiedBy>Бажанова Ирина Борисовна</cp:lastModifiedBy>
  <cp:revision>31</cp:revision>
  <dcterms:created xsi:type="dcterms:W3CDTF">2017-02-01T08:22:30Z</dcterms:created>
  <dcterms:modified xsi:type="dcterms:W3CDTF">2017-02-01T12:52:04Z</dcterms:modified>
</cp:coreProperties>
</file>