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13"/>
  </p:notesMasterIdLst>
  <p:sldIdLst>
    <p:sldId id="380" r:id="rId5"/>
    <p:sldId id="395" r:id="rId6"/>
    <p:sldId id="391" r:id="rId7"/>
    <p:sldId id="393" r:id="rId8"/>
    <p:sldId id="390" r:id="rId9"/>
    <p:sldId id="396" r:id="rId10"/>
    <p:sldId id="397" r:id="rId11"/>
    <p:sldId id="389" r:id="rId12"/>
  </p:sldIdLst>
  <p:sldSz cx="12212638" cy="6869113"/>
  <p:notesSz cx="6858000" cy="9144000"/>
  <p:defaultTextStyle>
    <a:defPPr>
      <a:defRPr lang="en-I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451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903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3549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18066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725826" algn="l" defTabSz="1090331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270992" algn="l" defTabSz="1090331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816157" algn="l" defTabSz="1090331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361322" algn="l" defTabSz="1090331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A1D52"/>
    <a:srgbClr val="F9B5B2"/>
    <a:srgbClr val="FAA61A"/>
    <a:srgbClr val="588824"/>
    <a:srgbClr val="A19E0E"/>
    <a:srgbClr val="F3F2E9"/>
    <a:srgbClr val="E9E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3250" autoAdjust="0"/>
  </p:normalViewPr>
  <p:slideViewPr>
    <p:cSldViewPr>
      <p:cViewPr varScale="1">
        <p:scale>
          <a:sx n="65" d="100"/>
          <a:sy n="65" d="100"/>
        </p:scale>
        <p:origin x="-846" y="-90"/>
      </p:cViewPr>
      <p:guideLst>
        <p:guide orient="horz" pos="2572"/>
        <p:guide orient="horz" pos="2981"/>
        <p:guide pos="38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I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I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smtClean="0"/>
              <a:t>Click to edit Master text styles</a:t>
            </a:r>
          </a:p>
          <a:p>
            <a:pPr lvl="1"/>
            <a:r>
              <a:rPr lang="en-IE" smtClean="0"/>
              <a:t>Second level</a:t>
            </a:r>
          </a:p>
          <a:p>
            <a:pPr lvl="2"/>
            <a:r>
              <a:rPr lang="en-IE" smtClean="0"/>
              <a:t>Third level</a:t>
            </a:r>
          </a:p>
          <a:p>
            <a:pPr lvl="3"/>
            <a:r>
              <a:rPr lang="en-IE" smtClean="0"/>
              <a:t>Fourth level</a:t>
            </a:r>
          </a:p>
          <a:p>
            <a:pPr lvl="4"/>
            <a:r>
              <a:rPr lang="en-IE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I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8B71C2-AB42-4048-9313-F9EFB6D454DC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393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45165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90331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35496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180661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725826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70992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6157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61322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71C2-AB42-4048-9313-F9EFB6D454DC}" type="slidenum">
              <a:rPr lang="en-IE" smtClean="0"/>
              <a:pPr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7579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71C2-AB42-4048-9313-F9EFB6D454DC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7579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71C2-AB42-4048-9313-F9EFB6D454DC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7579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71C2-AB42-4048-9313-F9EFB6D454DC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7579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71C2-AB42-4048-9313-F9EFB6D454DC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7579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71C2-AB42-4048-9313-F9EFB6D454DC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7579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71C2-AB42-4048-9313-F9EFB6D454DC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757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948" y="2133878"/>
            <a:ext cx="10380742" cy="1472407"/>
          </a:xfrm>
          <a:prstGeom prst="rect">
            <a:avLst/>
          </a:prstGeom>
        </p:spPr>
        <p:txBody>
          <a:bodyPr lIns="109033" tIns="54517" rIns="109033" bIns="5451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1896" y="3892497"/>
            <a:ext cx="8548847" cy="1755440"/>
          </a:xfrm>
          <a:prstGeom prst="rect">
            <a:avLst/>
          </a:prstGeom>
        </p:spPr>
        <p:txBody>
          <a:bodyPr lIns="109033" tIns="54517" rIns="109033" bIns="54517"/>
          <a:lstStyle>
            <a:lvl1pPr marL="0" indent="0" algn="ctr">
              <a:buNone/>
              <a:defRPr/>
            </a:lvl1pPr>
            <a:lvl2pPr marL="545165" indent="0" algn="ctr">
              <a:buNone/>
              <a:defRPr/>
            </a:lvl2pPr>
            <a:lvl3pPr marL="1090331" indent="0" algn="ctr">
              <a:buNone/>
              <a:defRPr/>
            </a:lvl3pPr>
            <a:lvl4pPr marL="1635496" indent="0" algn="ctr">
              <a:buNone/>
              <a:defRPr/>
            </a:lvl4pPr>
            <a:lvl5pPr marL="2180661" indent="0" algn="ctr">
              <a:buNone/>
              <a:defRPr/>
            </a:lvl5pPr>
            <a:lvl6pPr marL="2725826" indent="0" algn="ctr">
              <a:buNone/>
              <a:defRPr/>
            </a:lvl6pPr>
            <a:lvl7pPr marL="3270992" indent="0" algn="ctr">
              <a:buNone/>
              <a:defRPr/>
            </a:lvl7pPr>
            <a:lvl8pPr marL="3816157" indent="0" algn="ctr">
              <a:buNone/>
              <a:defRPr/>
            </a:lvl8pPr>
            <a:lvl9pPr marL="436132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223A-C3D0-41E0-B506-5E77757108BB}" type="datetime3">
              <a:rPr lang="en-IE"/>
              <a:pPr/>
              <a:t>22 March 2018</a:t>
            </a:fld>
            <a:r>
              <a:rPr lang="en-IE"/>
              <a:t> - </a:t>
            </a:r>
            <a:fld id="{80B68EB9-C506-40A6-A204-A9D94FBEB085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243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275083"/>
            <a:ext cx="10991374" cy="1144852"/>
          </a:xfrm>
          <a:prstGeom prst="rect">
            <a:avLst/>
          </a:prstGeom>
        </p:spPr>
        <p:txBody>
          <a:bodyPr lIns="109033" tIns="54517" rIns="109033" bIns="5451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0632" y="1602794"/>
            <a:ext cx="10991374" cy="4533297"/>
          </a:xfrm>
          <a:prstGeom prst="rect">
            <a:avLst/>
          </a:prstGeom>
        </p:spPr>
        <p:txBody>
          <a:bodyPr vert="eaVert" lIns="109033" tIns="54517" rIns="109033" bIns="5451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223A-C3D0-41E0-B506-5E77757108BB}" type="datetime3">
              <a:rPr lang="en-IE"/>
              <a:pPr/>
              <a:t>22 March 2018</a:t>
            </a:fld>
            <a:r>
              <a:rPr lang="en-IE"/>
              <a:t> - </a:t>
            </a:r>
            <a:fld id="{93876687-5321-4008-B137-05D850EC046E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868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54162" y="275084"/>
            <a:ext cx="2747844" cy="5861007"/>
          </a:xfrm>
          <a:prstGeom prst="rect">
            <a:avLst/>
          </a:prstGeom>
        </p:spPr>
        <p:txBody>
          <a:bodyPr vert="eaVert" lIns="109033" tIns="54517" rIns="109033" bIns="5451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0632" y="275084"/>
            <a:ext cx="8039987" cy="5861007"/>
          </a:xfrm>
          <a:prstGeom prst="rect">
            <a:avLst/>
          </a:prstGeom>
        </p:spPr>
        <p:txBody>
          <a:bodyPr vert="eaVert" lIns="109033" tIns="54517" rIns="109033" bIns="5451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223A-C3D0-41E0-B506-5E77757108BB}" type="datetime3">
              <a:rPr lang="en-IE"/>
              <a:pPr/>
              <a:t>22 March 2018</a:t>
            </a:fld>
            <a:r>
              <a:rPr lang="en-IE"/>
              <a:t> - </a:t>
            </a:r>
            <a:fld id="{6E2F1A12-33FD-47B0-8E4E-5F32F80192F0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9369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948" y="2133878"/>
            <a:ext cx="10380742" cy="1472407"/>
          </a:xfrm>
          <a:prstGeom prst="rect">
            <a:avLst/>
          </a:prstGeom>
        </p:spPr>
        <p:txBody>
          <a:bodyPr lIns="109033" tIns="54517" rIns="109033" bIns="5451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1896" y="3892497"/>
            <a:ext cx="8548847" cy="1755440"/>
          </a:xfrm>
          <a:prstGeom prst="rect">
            <a:avLst/>
          </a:prstGeom>
        </p:spPr>
        <p:txBody>
          <a:bodyPr lIns="109033" tIns="54517" rIns="109033" bIns="54517"/>
          <a:lstStyle>
            <a:lvl1pPr marL="0" indent="0" algn="ctr">
              <a:buNone/>
              <a:defRPr/>
            </a:lvl1pPr>
            <a:lvl2pPr marL="545165" indent="0" algn="ctr">
              <a:buNone/>
              <a:defRPr/>
            </a:lvl2pPr>
            <a:lvl3pPr marL="1090331" indent="0" algn="ctr">
              <a:buNone/>
              <a:defRPr/>
            </a:lvl3pPr>
            <a:lvl4pPr marL="1635496" indent="0" algn="ctr">
              <a:buNone/>
              <a:defRPr/>
            </a:lvl4pPr>
            <a:lvl5pPr marL="2180661" indent="0" algn="ctr">
              <a:buNone/>
              <a:defRPr/>
            </a:lvl5pPr>
            <a:lvl6pPr marL="2725826" indent="0" algn="ctr">
              <a:buNone/>
              <a:defRPr/>
            </a:lvl6pPr>
            <a:lvl7pPr marL="3270992" indent="0" algn="ctr">
              <a:buNone/>
              <a:defRPr/>
            </a:lvl7pPr>
            <a:lvl8pPr marL="3816157" indent="0" algn="ctr">
              <a:buNone/>
              <a:defRPr/>
            </a:lvl8pPr>
            <a:lvl9pPr marL="436132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3BA64-607E-405E-A5A1-30F8E1958767}" type="datetime3">
              <a:rPr lang="en-IE"/>
              <a:pPr/>
              <a:t>22 March 2018</a:t>
            </a:fld>
            <a:r>
              <a:rPr lang="en-IE"/>
              <a:t> - </a:t>
            </a:r>
            <a:fld id="{09F9D7DD-3121-4609-A872-FC375B4CE8A1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6814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275083"/>
            <a:ext cx="10991374" cy="1144852"/>
          </a:xfrm>
          <a:prstGeom prst="rect">
            <a:avLst/>
          </a:prstGeom>
        </p:spPr>
        <p:txBody>
          <a:bodyPr lIns="109033" tIns="54517" rIns="109033" bIns="5451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632" y="1602794"/>
            <a:ext cx="10991374" cy="4533297"/>
          </a:xfrm>
          <a:prstGeom prst="rect">
            <a:avLst/>
          </a:prstGeom>
        </p:spPr>
        <p:txBody>
          <a:bodyPr lIns="109033" tIns="54517" rIns="109033" bIns="5451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3BA64-607E-405E-A5A1-30F8E1958767}" type="datetime3">
              <a:rPr lang="en-IE"/>
              <a:pPr/>
              <a:t>22 March 2018</a:t>
            </a:fld>
            <a:r>
              <a:rPr lang="en-IE"/>
              <a:t> - </a:t>
            </a:r>
            <a:fld id="{56B31A93-459E-41FC-8C06-D1BD9F9312C4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2617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714" y="4414042"/>
            <a:ext cx="10380742" cy="1364282"/>
          </a:xfrm>
          <a:prstGeom prst="rect">
            <a:avLst/>
          </a:prstGeom>
        </p:spPr>
        <p:txBody>
          <a:bodyPr lIns="109033" tIns="54517" rIns="109033" bIns="54517"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4714" y="2911424"/>
            <a:ext cx="10380742" cy="1502618"/>
          </a:xfrm>
          <a:prstGeom prst="rect">
            <a:avLst/>
          </a:prstGeom>
        </p:spPr>
        <p:txBody>
          <a:bodyPr lIns="109033" tIns="54517" rIns="109033" bIns="54517" anchor="b"/>
          <a:lstStyle>
            <a:lvl1pPr marL="0" indent="0">
              <a:buNone/>
              <a:defRPr sz="2400"/>
            </a:lvl1pPr>
            <a:lvl2pPr marL="545165" indent="0">
              <a:buNone/>
              <a:defRPr sz="2100"/>
            </a:lvl2pPr>
            <a:lvl3pPr marL="1090331" indent="0">
              <a:buNone/>
              <a:defRPr sz="1900"/>
            </a:lvl3pPr>
            <a:lvl4pPr marL="1635496" indent="0">
              <a:buNone/>
              <a:defRPr sz="1700"/>
            </a:lvl4pPr>
            <a:lvl5pPr marL="2180661" indent="0">
              <a:buNone/>
              <a:defRPr sz="1700"/>
            </a:lvl5pPr>
            <a:lvl6pPr marL="2725826" indent="0">
              <a:buNone/>
              <a:defRPr sz="1700"/>
            </a:lvl6pPr>
            <a:lvl7pPr marL="3270992" indent="0">
              <a:buNone/>
              <a:defRPr sz="1700"/>
            </a:lvl7pPr>
            <a:lvl8pPr marL="3816157" indent="0">
              <a:buNone/>
              <a:defRPr sz="1700"/>
            </a:lvl8pPr>
            <a:lvl9pPr marL="4361322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3BA64-607E-405E-A5A1-30F8E1958767}" type="datetime3">
              <a:rPr lang="en-IE"/>
              <a:pPr/>
              <a:t>22 March 2018</a:t>
            </a:fld>
            <a:r>
              <a:rPr lang="en-IE"/>
              <a:t> - </a:t>
            </a:r>
            <a:fld id="{ACC3D0E4-EB58-4CE0-8AC5-21EF642BF1C4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5656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275083"/>
            <a:ext cx="10991374" cy="1144852"/>
          </a:xfrm>
          <a:prstGeom prst="rect">
            <a:avLst/>
          </a:prstGeom>
        </p:spPr>
        <p:txBody>
          <a:bodyPr lIns="109033" tIns="54517" rIns="109033" bIns="5451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0632" y="1602794"/>
            <a:ext cx="5393915" cy="4533297"/>
          </a:xfrm>
          <a:prstGeom prst="rect">
            <a:avLst/>
          </a:prstGeom>
        </p:spPr>
        <p:txBody>
          <a:bodyPr lIns="109033" tIns="54517" rIns="109033" bIns="54517"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8091" y="1602794"/>
            <a:ext cx="5393915" cy="4533297"/>
          </a:xfrm>
          <a:prstGeom prst="rect">
            <a:avLst/>
          </a:prstGeom>
        </p:spPr>
        <p:txBody>
          <a:bodyPr lIns="109033" tIns="54517" rIns="109033" bIns="54517"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3BA64-607E-405E-A5A1-30F8E1958767}" type="datetime3">
              <a:rPr lang="en-IE"/>
              <a:pPr/>
              <a:t>22 March 2018</a:t>
            </a:fld>
            <a:r>
              <a:rPr lang="en-IE"/>
              <a:t> - </a:t>
            </a:r>
            <a:fld id="{14D9AA64-A7BE-4295-9CAD-5D9225BC95FA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8398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275083"/>
            <a:ext cx="10991374" cy="1144852"/>
          </a:xfrm>
          <a:prstGeom prst="rect">
            <a:avLst/>
          </a:prstGeom>
        </p:spPr>
        <p:txBody>
          <a:bodyPr lIns="109033" tIns="54517" rIns="109033" bIns="54517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632" y="1537600"/>
            <a:ext cx="5396036" cy="640799"/>
          </a:xfrm>
          <a:prstGeom prst="rect">
            <a:avLst/>
          </a:prstGeom>
        </p:spPr>
        <p:txBody>
          <a:bodyPr lIns="109033" tIns="54517" rIns="109033" bIns="54517" anchor="b"/>
          <a:lstStyle>
            <a:lvl1pPr marL="0" indent="0">
              <a:buNone/>
              <a:defRPr sz="2900" b="1"/>
            </a:lvl1pPr>
            <a:lvl2pPr marL="545165" indent="0">
              <a:buNone/>
              <a:defRPr sz="2400" b="1"/>
            </a:lvl2pPr>
            <a:lvl3pPr marL="1090331" indent="0">
              <a:buNone/>
              <a:defRPr sz="2100" b="1"/>
            </a:lvl3pPr>
            <a:lvl4pPr marL="1635496" indent="0">
              <a:buNone/>
              <a:defRPr sz="1900" b="1"/>
            </a:lvl4pPr>
            <a:lvl5pPr marL="2180661" indent="0">
              <a:buNone/>
              <a:defRPr sz="1900" b="1"/>
            </a:lvl5pPr>
            <a:lvl6pPr marL="2725826" indent="0">
              <a:buNone/>
              <a:defRPr sz="1900" b="1"/>
            </a:lvl6pPr>
            <a:lvl7pPr marL="3270992" indent="0">
              <a:buNone/>
              <a:defRPr sz="1900" b="1"/>
            </a:lvl7pPr>
            <a:lvl8pPr marL="3816157" indent="0">
              <a:buNone/>
              <a:defRPr sz="1900" b="1"/>
            </a:lvl8pPr>
            <a:lvl9pPr marL="436132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0632" y="2178399"/>
            <a:ext cx="5396036" cy="3957691"/>
          </a:xfrm>
          <a:prstGeom prst="rect">
            <a:avLst/>
          </a:prstGeom>
        </p:spPr>
        <p:txBody>
          <a:bodyPr lIns="109033" tIns="54517" rIns="109033" bIns="54517"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3851" y="1537600"/>
            <a:ext cx="5398156" cy="640799"/>
          </a:xfrm>
          <a:prstGeom prst="rect">
            <a:avLst/>
          </a:prstGeom>
        </p:spPr>
        <p:txBody>
          <a:bodyPr lIns="109033" tIns="54517" rIns="109033" bIns="54517" anchor="b"/>
          <a:lstStyle>
            <a:lvl1pPr marL="0" indent="0">
              <a:buNone/>
              <a:defRPr sz="2900" b="1"/>
            </a:lvl1pPr>
            <a:lvl2pPr marL="545165" indent="0">
              <a:buNone/>
              <a:defRPr sz="2400" b="1"/>
            </a:lvl2pPr>
            <a:lvl3pPr marL="1090331" indent="0">
              <a:buNone/>
              <a:defRPr sz="2100" b="1"/>
            </a:lvl3pPr>
            <a:lvl4pPr marL="1635496" indent="0">
              <a:buNone/>
              <a:defRPr sz="1900" b="1"/>
            </a:lvl4pPr>
            <a:lvl5pPr marL="2180661" indent="0">
              <a:buNone/>
              <a:defRPr sz="1900" b="1"/>
            </a:lvl5pPr>
            <a:lvl6pPr marL="2725826" indent="0">
              <a:buNone/>
              <a:defRPr sz="1900" b="1"/>
            </a:lvl6pPr>
            <a:lvl7pPr marL="3270992" indent="0">
              <a:buNone/>
              <a:defRPr sz="1900" b="1"/>
            </a:lvl7pPr>
            <a:lvl8pPr marL="3816157" indent="0">
              <a:buNone/>
              <a:defRPr sz="1900" b="1"/>
            </a:lvl8pPr>
            <a:lvl9pPr marL="436132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3851" y="2178399"/>
            <a:ext cx="5398156" cy="3957691"/>
          </a:xfrm>
          <a:prstGeom prst="rect">
            <a:avLst/>
          </a:prstGeom>
        </p:spPr>
        <p:txBody>
          <a:bodyPr lIns="109033" tIns="54517" rIns="109033" bIns="54517"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3BA64-607E-405E-A5A1-30F8E1958767}" type="datetime3">
              <a:rPr lang="en-IE"/>
              <a:pPr/>
              <a:t>22 March 2018</a:t>
            </a:fld>
            <a:r>
              <a:rPr lang="en-IE"/>
              <a:t> - </a:t>
            </a:r>
            <a:fld id="{8ECAA416-8A13-4467-A767-1418BC16D1F4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8115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275083"/>
            <a:ext cx="10991374" cy="1144852"/>
          </a:xfrm>
          <a:prstGeom prst="rect">
            <a:avLst/>
          </a:prstGeom>
        </p:spPr>
        <p:txBody>
          <a:bodyPr lIns="109033" tIns="54517" rIns="109033" bIns="5451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3BA64-607E-405E-A5A1-30F8E1958767}" type="datetime3">
              <a:rPr lang="en-IE"/>
              <a:pPr/>
              <a:t>22 March 2018</a:t>
            </a:fld>
            <a:r>
              <a:rPr lang="en-IE"/>
              <a:t> - </a:t>
            </a:r>
            <a:fld id="{561D1F6C-5A1D-40D6-B314-0F900A247DD2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6803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3BA64-607E-405E-A5A1-30F8E1958767}" type="datetime3">
              <a:rPr lang="en-IE"/>
              <a:pPr/>
              <a:t>22 March 2018</a:t>
            </a:fld>
            <a:r>
              <a:rPr lang="en-IE"/>
              <a:t> - </a:t>
            </a:r>
            <a:fld id="{9D513347-6A97-4D7C-87CB-1AE08995C49D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6560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273492"/>
            <a:ext cx="4017874" cy="1163933"/>
          </a:xfrm>
          <a:prstGeom prst="rect">
            <a:avLst/>
          </a:prstGeom>
        </p:spPr>
        <p:txBody>
          <a:bodyPr lIns="109033" tIns="54517" rIns="109033" bIns="54517"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4802" y="273493"/>
            <a:ext cx="6827204" cy="5862598"/>
          </a:xfrm>
          <a:prstGeom prst="rect">
            <a:avLst/>
          </a:prstGeom>
        </p:spPr>
        <p:txBody>
          <a:bodyPr lIns="109033" tIns="54517" rIns="109033" bIns="54517"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632" y="1437426"/>
            <a:ext cx="4017874" cy="4698665"/>
          </a:xfrm>
          <a:prstGeom prst="rect">
            <a:avLst/>
          </a:prstGeom>
        </p:spPr>
        <p:txBody>
          <a:bodyPr lIns="109033" tIns="54517" rIns="109033" bIns="54517"/>
          <a:lstStyle>
            <a:lvl1pPr marL="0" indent="0">
              <a:buNone/>
              <a:defRPr sz="1700"/>
            </a:lvl1pPr>
            <a:lvl2pPr marL="545165" indent="0">
              <a:buNone/>
              <a:defRPr sz="1400"/>
            </a:lvl2pPr>
            <a:lvl3pPr marL="1090331" indent="0">
              <a:buNone/>
              <a:defRPr sz="1200"/>
            </a:lvl3pPr>
            <a:lvl4pPr marL="1635496" indent="0">
              <a:buNone/>
              <a:defRPr sz="1100"/>
            </a:lvl4pPr>
            <a:lvl5pPr marL="2180661" indent="0">
              <a:buNone/>
              <a:defRPr sz="1100"/>
            </a:lvl5pPr>
            <a:lvl6pPr marL="2725826" indent="0">
              <a:buNone/>
              <a:defRPr sz="1100"/>
            </a:lvl6pPr>
            <a:lvl7pPr marL="3270992" indent="0">
              <a:buNone/>
              <a:defRPr sz="1100"/>
            </a:lvl7pPr>
            <a:lvl8pPr marL="3816157" indent="0">
              <a:buNone/>
              <a:defRPr sz="1100"/>
            </a:lvl8pPr>
            <a:lvl9pPr marL="436132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3BA64-607E-405E-A5A1-30F8E1958767}" type="datetime3">
              <a:rPr lang="en-IE"/>
              <a:pPr/>
              <a:t>22 March 2018</a:t>
            </a:fld>
            <a:r>
              <a:rPr lang="en-IE"/>
              <a:t> - </a:t>
            </a:r>
            <a:fld id="{EE852538-6768-4DAD-A3DB-705ABA82D348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528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275083"/>
            <a:ext cx="10991374" cy="1144852"/>
          </a:xfrm>
          <a:prstGeom prst="rect">
            <a:avLst/>
          </a:prstGeom>
        </p:spPr>
        <p:txBody>
          <a:bodyPr lIns="109033" tIns="54517" rIns="109033" bIns="5451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632" y="1602794"/>
            <a:ext cx="10991374" cy="4533297"/>
          </a:xfrm>
          <a:prstGeom prst="rect">
            <a:avLst/>
          </a:prstGeom>
        </p:spPr>
        <p:txBody>
          <a:bodyPr lIns="109033" tIns="54517" rIns="109033" bIns="5451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223A-C3D0-41E0-B506-5E77757108BB}" type="datetime3">
              <a:rPr lang="en-IE"/>
              <a:pPr/>
              <a:t>22 March 2018</a:t>
            </a:fld>
            <a:r>
              <a:rPr lang="en-IE"/>
              <a:t> - </a:t>
            </a:r>
            <a:fld id="{E3532218-1D31-443C-835F-9721D9E1AEC4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402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762" y="4808379"/>
            <a:ext cx="7327583" cy="567656"/>
          </a:xfrm>
          <a:prstGeom prst="rect">
            <a:avLst/>
          </a:prstGeom>
        </p:spPr>
        <p:txBody>
          <a:bodyPr lIns="109033" tIns="54517" rIns="109033" bIns="54517"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3762" y="613768"/>
            <a:ext cx="7327583" cy="4121468"/>
          </a:xfrm>
          <a:prstGeom prst="rect">
            <a:avLst/>
          </a:prstGeom>
        </p:spPr>
        <p:txBody>
          <a:bodyPr lIns="109033" tIns="54517" rIns="109033" bIns="54517"/>
          <a:lstStyle>
            <a:lvl1pPr marL="0" indent="0">
              <a:buNone/>
              <a:defRPr sz="3800"/>
            </a:lvl1pPr>
            <a:lvl2pPr marL="545165" indent="0">
              <a:buNone/>
              <a:defRPr sz="3300"/>
            </a:lvl2pPr>
            <a:lvl3pPr marL="1090331" indent="0">
              <a:buNone/>
              <a:defRPr sz="2900"/>
            </a:lvl3pPr>
            <a:lvl4pPr marL="1635496" indent="0">
              <a:buNone/>
              <a:defRPr sz="2400"/>
            </a:lvl4pPr>
            <a:lvl5pPr marL="2180661" indent="0">
              <a:buNone/>
              <a:defRPr sz="2400"/>
            </a:lvl5pPr>
            <a:lvl6pPr marL="2725826" indent="0">
              <a:buNone/>
              <a:defRPr sz="2400"/>
            </a:lvl6pPr>
            <a:lvl7pPr marL="3270992" indent="0">
              <a:buNone/>
              <a:defRPr sz="2400"/>
            </a:lvl7pPr>
            <a:lvl8pPr marL="3816157" indent="0">
              <a:buNone/>
              <a:defRPr sz="2400"/>
            </a:lvl8pPr>
            <a:lvl9pPr marL="4361322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3762" y="5376036"/>
            <a:ext cx="7327583" cy="806166"/>
          </a:xfrm>
          <a:prstGeom prst="rect">
            <a:avLst/>
          </a:prstGeom>
        </p:spPr>
        <p:txBody>
          <a:bodyPr lIns="109033" tIns="54517" rIns="109033" bIns="54517"/>
          <a:lstStyle>
            <a:lvl1pPr marL="0" indent="0">
              <a:buNone/>
              <a:defRPr sz="1700"/>
            </a:lvl1pPr>
            <a:lvl2pPr marL="545165" indent="0">
              <a:buNone/>
              <a:defRPr sz="1400"/>
            </a:lvl2pPr>
            <a:lvl3pPr marL="1090331" indent="0">
              <a:buNone/>
              <a:defRPr sz="1200"/>
            </a:lvl3pPr>
            <a:lvl4pPr marL="1635496" indent="0">
              <a:buNone/>
              <a:defRPr sz="1100"/>
            </a:lvl4pPr>
            <a:lvl5pPr marL="2180661" indent="0">
              <a:buNone/>
              <a:defRPr sz="1100"/>
            </a:lvl5pPr>
            <a:lvl6pPr marL="2725826" indent="0">
              <a:buNone/>
              <a:defRPr sz="1100"/>
            </a:lvl6pPr>
            <a:lvl7pPr marL="3270992" indent="0">
              <a:buNone/>
              <a:defRPr sz="1100"/>
            </a:lvl7pPr>
            <a:lvl8pPr marL="3816157" indent="0">
              <a:buNone/>
              <a:defRPr sz="1100"/>
            </a:lvl8pPr>
            <a:lvl9pPr marL="436132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3BA64-607E-405E-A5A1-30F8E1958767}" type="datetime3">
              <a:rPr lang="en-IE"/>
              <a:pPr/>
              <a:t>22 March 2018</a:t>
            </a:fld>
            <a:r>
              <a:rPr lang="en-IE"/>
              <a:t> - </a:t>
            </a:r>
            <a:fld id="{D0C9D932-3D3B-409E-9663-D09BAD636A4A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7276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275083"/>
            <a:ext cx="10991374" cy="1144852"/>
          </a:xfrm>
          <a:prstGeom prst="rect">
            <a:avLst/>
          </a:prstGeom>
        </p:spPr>
        <p:txBody>
          <a:bodyPr lIns="109033" tIns="54517" rIns="109033" bIns="5451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0632" y="1602794"/>
            <a:ext cx="10991374" cy="4533297"/>
          </a:xfrm>
          <a:prstGeom prst="rect">
            <a:avLst/>
          </a:prstGeom>
        </p:spPr>
        <p:txBody>
          <a:bodyPr vert="eaVert" lIns="109033" tIns="54517" rIns="109033" bIns="5451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3BA64-607E-405E-A5A1-30F8E1958767}" type="datetime3">
              <a:rPr lang="en-IE"/>
              <a:pPr/>
              <a:t>22 March 2018</a:t>
            </a:fld>
            <a:r>
              <a:rPr lang="en-IE"/>
              <a:t> - </a:t>
            </a:r>
            <a:fld id="{5621EC4A-0DB7-41E1-BBD9-B13E708CCCEE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09223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54162" y="275084"/>
            <a:ext cx="2747844" cy="5861007"/>
          </a:xfrm>
          <a:prstGeom prst="rect">
            <a:avLst/>
          </a:prstGeom>
        </p:spPr>
        <p:txBody>
          <a:bodyPr vert="eaVert" lIns="109033" tIns="54517" rIns="109033" bIns="5451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0632" y="275084"/>
            <a:ext cx="8039987" cy="5861007"/>
          </a:xfrm>
          <a:prstGeom prst="rect">
            <a:avLst/>
          </a:prstGeom>
        </p:spPr>
        <p:txBody>
          <a:bodyPr vert="eaVert" lIns="109033" tIns="54517" rIns="109033" bIns="5451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3BA64-607E-405E-A5A1-30F8E1958767}" type="datetime3">
              <a:rPr lang="en-IE"/>
              <a:pPr/>
              <a:t>22 March 2018</a:t>
            </a:fld>
            <a:r>
              <a:rPr lang="en-IE"/>
              <a:t> - </a:t>
            </a:r>
            <a:fld id="{35AEDE9D-233F-42DC-9754-ACEB215ADF42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5093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948" y="2133878"/>
            <a:ext cx="10380742" cy="1472407"/>
          </a:xfrm>
          <a:prstGeom prst="rect">
            <a:avLst/>
          </a:prstGeom>
        </p:spPr>
        <p:txBody>
          <a:bodyPr lIns="109033" tIns="54517" rIns="109033" bIns="5451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1896" y="3892497"/>
            <a:ext cx="8548847" cy="1755440"/>
          </a:xfrm>
          <a:prstGeom prst="rect">
            <a:avLst/>
          </a:prstGeom>
        </p:spPr>
        <p:txBody>
          <a:bodyPr lIns="109033" tIns="54517" rIns="109033" bIns="54517"/>
          <a:lstStyle>
            <a:lvl1pPr marL="0" indent="0" algn="ctr">
              <a:buNone/>
              <a:defRPr/>
            </a:lvl1pPr>
            <a:lvl2pPr marL="545165" indent="0" algn="ctr">
              <a:buNone/>
              <a:defRPr/>
            </a:lvl2pPr>
            <a:lvl3pPr marL="1090331" indent="0" algn="ctr">
              <a:buNone/>
              <a:defRPr/>
            </a:lvl3pPr>
            <a:lvl4pPr marL="1635496" indent="0" algn="ctr">
              <a:buNone/>
              <a:defRPr/>
            </a:lvl4pPr>
            <a:lvl5pPr marL="2180661" indent="0" algn="ctr">
              <a:buNone/>
              <a:defRPr/>
            </a:lvl5pPr>
            <a:lvl6pPr marL="2725826" indent="0" algn="ctr">
              <a:buNone/>
              <a:defRPr/>
            </a:lvl6pPr>
            <a:lvl7pPr marL="3270992" indent="0" algn="ctr">
              <a:buNone/>
              <a:defRPr/>
            </a:lvl7pPr>
            <a:lvl8pPr marL="3816157" indent="0" algn="ctr">
              <a:buNone/>
              <a:defRPr/>
            </a:lvl8pPr>
            <a:lvl9pPr marL="436132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A929D-7C47-45FF-8FAA-380E569FF8D2}" type="datetime3">
              <a:rPr lang="en-IE"/>
              <a:pPr/>
              <a:t>22 March 2018</a:t>
            </a:fld>
            <a:r>
              <a:rPr lang="en-IE">
                <a:solidFill>
                  <a:schemeClr val="tx1"/>
                </a:solidFill>
              </a:rPr>
              <a:t> - </a:t>
            </a:r>
            <a:fld id="{0B636A71-185B-46C1-9A87-FBABD459B694}" type="slidenum">
              <a:rPr lang="en-IE">
                <a:solidFill>
                  <a:schemeClr val="tx1"/>
                </a:solidFill>
              </a:rPr>
              <a:pPr/>
              <a:t>‹#›</a:t>
            </a:fld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98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275083"/>
            <a:ext cx="10991374" cy="1144852"/>
          </a:xfrm>
          <a:prstGeom prst="rect">
            <a:avLst/>
          </a:prstGeom>
        </p:spPr>
        <p:txBody>
          <a:bodyPr lIns="109033" tIns="54517" rIns="109033" bIns="5451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632" y="1602794"/>
            <a:ext cx="10991374" cy="4533297"/>
          </a:xfrm>
          <a:prstGeom prst="rect">
            <a:avLst/>
          </a:prstGeom>
        </p:spPr>
        <p:txBody>
          <a:bodyPr lIns="109033" tIns="54517" rIns="109033" bIns="5451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A929D-7C47-45FF-8FAA-380E569FF8D2}" type="datetime3">
              <a:rPr lang="en-IE"/>
              <a:pPr/>
              <a:t>22 March 2018</a:t>
            </a:fld>
            <a:r>
              <a:rPr lang="en-IE">
                <a:solidFill>
                  <a:schemeClr val="tx1"/>
                </a:solidFill>
              </a:rPr>
              <a:t> - </a:t>
            </a:r>
            <a:fld id="{A7CA60E4-B834-405F-89EC-6F64DB4CFD0F}" type="slidenum">
              <a:rPr lang="en-IE">
                <a:solidFill>
                  <a:schemeClr val="tx1"/>
                </a:solidFill>
              </a:rPr>
              <a:pPr/>
              <a:t>‹#›</a:t>
            </a:fld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44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714" y="4414042"/>
            <a:ext cx="10380742" cy="1364282"/>
          </a:xfrm>
          <a:prstGeom prst="rect">
            <a:avLst/>
          </a:prstGeom>
        </p:spPr>
        <p:txBody>
          <a:bodyPr lIns="109033" tIns="54517" rIns="109033" bIns="54517"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4714" y="2911424"/>
            <a:ext cx="10380742" cy="1502618"/>
          </a:xfrm>
          <a:prstGeom prst="rect">
            <a:avLst/>
          </a:prstGeom>
        </p:spPr>
        <p:txBody>
          <a:bodyPr lIns="109033" tIns="54517" rIns="109033" bIns="54517" anchor="b"/>
          <a:lstStyle>
            <a:lvl1pPr marL="0" indent="0">
              <a:buNone/>
              <a:defRPr sz="2400"/>
            </a:lvl1pPr>
            <a:lvl2pPr marL="545165" indent="0">
              <a:buNone/>
              <a:defRPr sz="2100"/>
            </a:lvl2pPr>
            <a:lvl3pPr marL="1090331" indent="0">
              <a:buNone/>
              <a:defRPr sz="1900"/>
            </a:lvl3pPr>
            <a:lvl4pPr marL="1635496" indent="0">
              <a:buNone/>
              <a:defRPr sz="1700"/>
            </a:lvl4pPr>
            <a:lvl5pPr marL="2180661" indent="0">
              <a:buNone/>
              <a:defRPr sz="1700"/>
            </a:lvl5pPr>
            <a:lvl6pPr marL="2725826" indent="0">
              <a:buNone/>
              <a:defRPr sz="1700"/>
            </a:lvl6pPr>
            <a:lvl7pPr marL="3270992" indent="0">
              <a:buNone/>
              <a:defRPr sz="1700"/>
            </a:lvl7pPr>
            <a:lvl8pPr marL="3816157" indent="0">
              <a:buNone/>
              <a:defRPr sz="1700"/>
            </a:lvl8pPr>
            <a:lvl9pPr marL="4361322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A929D-7C47-45FF-8FAA-380E569FF8D2}" type="datetime3">
              <a:rPr lang="en-IE"/>
              <a:pPr/>
              <a:t>22 March 2018</a:t>
            </a:fld>
            <a:r>
              <a:rPr lang="en-IE">
                <a:solidFill>
                  <a:schemeClr val="tx1"/>
                </a:solidFill>
              </a:rPr>
              <a:t> - </a:t>
            </a:r>
            <a:fld id="{9CAE877B-1D9B-4497-8DDD-05FE7DA96943}" type="slidenum">
              <a:rPr lang="en-IE">
                <a:solidFill>
                  <a:schemeClr val="tx1"/>
                </a:solidFill>
              </a:rPr>
              <a:pPr/>
              <a:t>‹#›</a:t>
            </a:fld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52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275083"/>
            <a:ext cx="10991374" cy="1144852"/>
          </a:xfrm>
          <a:prstGeom prst="rect">
            <a:avLst/>
          </a:prstGeom>
        </p:spPr>
        <p:txBody>
          <a:bodyPr lIns="109033" tIns="54517" rIns="109033" bIns="5451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0632" y="1602794"/>
            <a:ext cx="5393915" cy="4533297"/>
          </a:xfrm>
          <a:prstGeom prst="rect">
            <a:avLst/>
          </a:prstGeom>
        </p:spPr>
        <p:txBody>
          <a:bodyPr lIns="109033" tIns="54517" rIns="109033" bIns="54517"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8091" y="1602794"/>
            <a:ext cx="5393915" cy="4533297"/>
          </a:xfrm>
          <a:prstGeom prst="rect">
            <a:avLst/>
          </a:prstGeom>
        </p:spPr>
        <p:txBody>
          <a:bodyPr lIns="109033" tIns="54517" rIns="109033" bIns="54517"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A929D-7C47-45FF-8FAA-380E569FF8D2}" type="datetime3">
              <a:rPr lang="en-IE"/>
              <a:pPr/>
              <a:t>22 March 2018</a:t>
            </a:fld>
            <a:r>
              <a:rPr lang="en-IE">
                <a:solidFill>
                  <a:schemeClr val="tx1"/>
                </a:solidFill>
              </a:rPr>
              <a:t> - </a:t>
            </a:r>
            <a:fld id="{3C9C38CC-B0C7-41D4-98B5-501AD150409B}" type="slidenum">
              <a:rPr lang="en-IE">
                <a:solidFill>
                  <a:schemeClr val="tx1"/>
                </a:solidFill>
              </a:rPr>
              <a:pPr/>
              <a:t>‹#›</a:t>
            </a:fld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17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275083"/>
            <a:ext cx="10991374" cy="1144852"/>
          </a:xfrm>
          <a:prstGeom prst="rect">
            <a:avLst/>
          </a:prstGeom>
        </p:spPr>
        <p:txBody>
          <a:bodyPr lIns="109033" tIns="54517" rIns="109033" bIns="54517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632" y="1537600"/>
            <a:ext cx="5396036" cy="640799"/>
          </a:xfrm>
          <a:prstGeom prst="rect">
            <a:avLst/>
          </a:prstGeom>
        </p:spPr>
        <p:txBody>
          <a:bodyPr lIns="109033" tIns="54517" rIns="109033" bIns="54517" anchor="b"/>
          <a:lstStyle>
            <a:lvl1pPr marL="0" indent="0">
              <a:buNone/>
              <a:defRPr sz="2900" b="1"/>
            </a:lvl1pPr>
            <a:lvl2pPr marL="545165" indent="0">
              <a:buNone/>
              <a:defRPr sz="2400" b="1"/>
            </a:lvl2pPr>
            <a:lvl3pPr marL="1090331" indent="0">
              <a:buNone/>
              <a:defRPr sz="2100" b="1"/>
            </a:lvl3pPr>
            <a:lvl4pPr marL="1635496" indent="0">
              <a:buNone/>
              <a:defRPr sz="1900" b="1"/>
            </a:lvl4pPr>
            <a:lvl5pPr marL="2180661" indent="0">
              <a:buNone/>
              <a:defRPr sz="1900" b="1"/>
            </a:lvl5pPr>
            <a:lvl6pPr marL="2725826" indent="0">
              <a:buNone/>
              <a:defRPr sz="1900" b="1"/>
            </a:lvl6pPr>
            <a:lvl7pPr marL="3270992" indent="0">
              <a:buNone/>
              <a:defRPr sz="1900" b="1"/>
            </a:lvl7pPr>
            <a:lvl8pPr marL="3816157" indent="0">
              <a:buNone/>
              <a:defRPr sz="1900" b="1"/>
            </a:lvl8pPr>
            <a:lvl9pPr marL="436132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0632" y="2178399"/>
            <a:ext cx="5396036" cy="3957691"/>
          </a:xfrm>
          <a:prstGeom prst="rect">
            <a:avLst/>
          </a:prstGeom>
        </p:spPr>
        <p:txBody>
          <a:bodyPr lIns="109033" tIns="54517" rIns="109033" bIns="54517"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3851" y="1537600"/>
            <a:ext cx="5398156" cy="640799"/>
          </a:xfrm>
          <a:prstGeom prst="rect">
            <a:avLst/>
          </a:prstGeom>
        </p:spPr>
        <p:txBody>
          <a:bodyPr lIns="109033" tIns="54517" rIns="109033" bIns="54517" anchor="b"/>
          <a:lstStyle>
            <a:lvl1pPr marL="0" indent="0">
              <a:buNone/>
              <a:defRPr sz="2900" b="1"/>
            </a:lvl1pPr>
            <a:lvl2pPr marL="545165" indent="0">
              <a:buNone/>
              <a:defRPr sz="2400" b="1"/>
            </a:lvl2pPr>
            <a:lvl3pPr marL="1090331" indent="0">
              <a:buNone/>
              <a:defRPr sz="2100" b="1"/>
            </a:lvl3pPr>
            <a:lvl4pPr marL="1635496" indent="0">
              <a:buNone/>
              <a:defRPr sz="1900" b="1"/>
            </a:lvl4pPr>
            <a:lvl5pPr marL="2180661" indent="0">
              <a:buNone/>
              <a:defRPr sz="1900" b="1"/>
            </a:lvl5pPr>
            <a:lvl6pPr marL="2725826" indent="0">
              <a:buNone/>
              <a:defRPr sz="1900" b="1"/>
            </a:lvl6pPr>
            <a:lvl7pPr marL="3270992" indent="0">
              <a:buNone/>
              <a:defRPr sz="1900" b="1"/>
            </a:lvl7pPr>
            <a:lvl8pPr marL="3816157" indent="0">
              <a:buNone/>
              <a:defRPr sz="1900" b="1"/>
            </a:lvl8pPr>
            <a:lvl9pPr marL="436132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3851" y="2178399"/>
            <a:ext cx="5398156" cy="3957691"/>
          </a:xfrm>
          <a:prstGeom prst="rect">
            <a:avLst/>
          </a:prstGeom>
        </p:spPr>
        <p:txBody>
          <a:bodyPr lIns="109033" tIns="54517" rIns="109033" bIns="54517"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A929D-7C47-45FF-8FAA-380E569FF8D2}" type="datetime3">
              <a:rPr lang="en-IE"/>
              <a:pPr/>
              <a:t>22 March 2018</a:t>
            </a:fld>
            <a:r>
              <a:rPr lang="en-IE">
                <a:solidFill>
                  <a:schemeClr val="tx1"/>
                </a:solidFill>
              </a:rPr>
              <a:t> - </a:t>
            </a:r>
            <a:fld id="{DC25623F-03C0-4A2D-BEF8-FB58B7EE451C}" type="slidenum">
              <a:rPr lang="en-IE">
                <a:solidFill>
                  <a:schemeClr val="tx1"/>
                </a:solidFill>
              </a:rPr>
              <a:pPr/>
              <a:t>‹#›</a:t>
            </a:fld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579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275083"/>
            <a:ext cx="10991374" cy="1144852"/>
          </a:xfrm>
          <a:prstGeom prst="rect">
            <a:avLst/>
          </a:prstGeom>
        </p:spPr>
        <p:txBody>
          <a:bodyPr lIns="109033" tIns="54517" rIns="109033" bIns="5451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A929D-7C47-45FF-8FAA-380E569FF8D2}" type="datetime3">
              <a:rPr lang="en-IE"/>
              <a:pPr/>
              <a:t>22 March 2018</a:t>
            </a:fld>
            <a:r>
              <a:rPr lang="en-IE">
                <a:solidFill>
                  <a:schemeClr val="tx1"/>
                </a:solidFill>
              </a:rPr>
              <a:t> - </a:t>
            </a:r>
            <a:fld id="{AC35B953-0E42-4CD3-9965-874307987322}" type="slidenum">
              <a:rPr lang="en-IE">
                <a:solidFill>
                  <a:schemeClr val="tx1"/>
                </a:solidFill>
              </a:rPr>
              <a:pPr/>
              <a:t>‹#›</a:t>
            </a:fld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89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A929D-7C47-45FF-8FAA-380E569FF8D2}" type="datetime3">
              <a:rPr lang="en-IE"/>
              <a:pPr/>
              <a:t>22 March 2018</a:t>
            </a:fld>
            <a:r>
              <a:rPr lang="en-IE">
                <a:solidFill>
                  <a:schemeClr val="tx1"/>
                </a:solidFill>
              </a:rPr>
              <a:t> - </a:t>
            </a:r>
            <a:fld id="{A910E0F7-F42D-4B29-A11F-5E694522A7FA}" type="slidenum">
              <a:rPr lang="en-IE">
                <a:solidFill>
                  <a:schemeClr val="tx1"/>
                </a:solidFill>
              </a:rPr>
              <a:pPr/>
              <a:t>‹#›</a:t>
            </a:fld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1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714" y="4414042"/>
            <a:ext cx="10380742" cy="1364282"/>
          </a:xfrm>
          <a:prstGeom prst="rect">
            <a:avLst/>
          </a:prstGeom>
        </p:spPr>
        <p:txBody>
          <a:bodyPr lIns="109033" tIns="54517" rIns="109033" bIns="54517"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4714" y="2911424"/>
            <a:ext cx="10380742" cy="1502618"/>
          </a:xfrm>
          <a:prstGeom prst="rect">
            <a:avLst/>
          </a:prstGeom>
        </p:spPr>
        <p:txBody>
          <a:bodyPr lIns="109033" tIns="54517" rIns="109033" bIns="54517" anchor="b"/>
          <a:lstStyle>
            <a:lvl1pPr marL="0" indent="0">
              <a:buNone/>
              <a:defRPr sz="2400"/>
            </a:lvl1pPr>
            <a:lvl2pPr marL="545165" indent="0">
              <a:buNone/>
              <a:defRPr sz="2100"/>
            </a:lvl2pPr>
            <a:lvl3pPr marL="1090331" indent="0">
              <a:buNone/>
              <a:defRPr sz="1900"/>
            </a:lvl3pPr>
            <a:lvl4pPr marL="1635496" indent="0">
              <a:buNone/>
              <a:defRPr sz="1700"/>
            </a:lvl4pPr>
            <a:lvl5pPr marL="2180661" indent="0">
              <a:buNone/>
              <a:defRPr sz="1700"/>
            </a:lvl5pPr>
            <a:lvl6pPr marL="2725826" indent="0">
              <a:buNone/>
              <a:defRPr sz="1700"/>
            </a:lvl6pPr>
            <a:lvl7pPr marL="3270992" indent="0">
              <a:buNone/>
              <a:defRPr sz="1700"/>
            </a:lvl7pPr>
            <a:lvl8pPr marL="3816157" indent="0">
              <a:buNone/>
              <a:defRPr sz="1700"/>
            </a:lvl8pPr>
            <a:lvl9pPr marL="4361322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223A-C3D0-41E0-B506-5E77757108BB}" type="datetime3">
              <a:rPr lang="en-IE"/>
              <a:pPr/>
              <a:t>22 March 2018</a:t>
            </a:fld>
            <a:r>
              <a:rPr lang="en-IE"/>
              <a:t> - </a:t>
            </a:r>
            <a:fld id="{C1461D6F-0D6C-474C-80BD-8C6D88B7B6B1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8403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273492"/>
            <a:ext cx="4017874" cy="1163933"/>
          </a:xfrm>
          <a:prstGeom prst="rect">
            <a:avLst/>
          </a:prstGeom>
        </p:spPr>
        <p:txBody>
          <a:bodyPr lIns="109033" tIns="54517" rIns="109033" bIns="54517"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4802" y="273493"/>
            <a:ext cx="6827204" cy="5862598"/>
          </a:xfrm>
          <a:prstGeom prst="rect">
            <a:avLst/>
          </a:prstGeom>
        </p:spPr>
        <p:txBody>
          <a:bodyPr lIns="109033" tIns="54517" rIns="109033" bIns="54517"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632" y="1437426"/>
            <a:ext cx="4017874" cy="4698665"/>
          </a:xfrm>
          <a:prstGeom prst="rect">
            <a:avLst/>
          </a:prstGeom>
        </p:spPr>
        <p:txBody>
          <a:bodyPr lIns="109033" tIns="54517" rIns="109033" bIns="54517"/>
          <a:lstStyle>
            <a:lvl1pPr marL="0" indent="0">
              <a:buNone/>
              <a:defRPr sz="1700"/>
            </a:lvl1pPr>
            <a:lvl2pPr marL="545165" indent="0">
              <a:buNone/>
              <a:defRPr sz="1400"/>
            </a:lvl2pPr>
            <a:lvl3pPr marL="1090331" indent="0">
              <a:buNone/>
              <a:defRPr sz="1200"/>
            </a:lvl3pPr>
            <a:lvl4pPr marL="1635496" indent="0">
              <a:buNone/>
              <a:defRPr sz="1100"/>
            </a:lvl4pPr>
            <a:lvl5pPr marL="2180661" indent="0">
              <a:buNone/>
              <a:defRPr sz="1100"/>
            </a:lvl5pPr>
            <a:lvl6pPr marL="2725826" indent="0">
              <a:buNone/>
              <a:defRPr sz="1100"/>
            </a:lvl6pPr>
            <a:lvl7pPr marL="3270992" indent="0">
              <a:buNone/>
              <a:defRPr sz="1100"/>
            </a:lvl7pPr>
            <a:lvl8pPr marL="3816157" indent="0">
              <a:buNone/>
              <a:defRPr sz="1100"/>
            </a:lvl8pPr>
            <a:lvl9pPr marL="436132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A929D-7C47-45FF-8FAA-380E569FF8D2}" type="datetime3">
              <a:rPr lang="en-IE"/>
              <a:pPr/>
              <a:t>22 March 2018</a:t>
            </a:fld>
            <a:r>
              <a:rPr lang="en-IE">
                <a:solidFill>
                  <a:schemeClr val="tx1"/>
                </a:solidFill>
              </a:rPr>
              <a:t> - </a:t>
            </a:r>
            <a:fld id="{90A7BAD4-37FD-4AE2-A4F1-0675CAFEC574}" type="slidenum">
              <a:rPr lang="en-IE">
                <a:solidFill>
                  <a:schemeClr val="tx1"/>
                </a:solidFill>
              </a:rPr>
              <a:pPr/>
              <a:t>‹#›</a:t>
            </a:fld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97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762" y="4808379"/>
            <a:ext cx="7327583" cy="567656"/>
          </a:xfrm>
          <a:prstGeom prst="rect">
            <a:avLst/>
          </a:prstGeom>
        </p:spPr>
        <p:txBody>
          <a:bodyPr lIns="109033" tIns="54517" rIns="109033" bIns="54517"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3762" y="613768"/>
            <a:ext cx="7327583" cy="4121468"/>
          </a:xfrm>
          <a:prstGeom prst="rect">
            <a:avLst/>
          </a:prstGeom>
        </p:spPr>
        <p:txBody>
          <a:bodyPr lIns="109033" tIns="54517" rIns="109033" bIns="54517"/>
          <a:lstStyle>
            <a:lvl1pPr marL="0" indent="0">
              <a:buNone/>
              <a:defRPr sz="3800"/>
            </a:lvl1pPr>
            <a:lvl2pPr marL="545165" indent="0">
              <a:buNone/>
              <a:defRPr sz="3300"/>
            </a:lvl2pPr>
            <a:lvl3pPr marL="1090331" indent="0">
              <a:buNone/>
              <a:defRPr sz="2900"/>
            </a:lvl3pPr>
            <a:lvl4pPr marL="1635496" indent="0">
              <a:buNone/>
              <a:defRPr sz="2400"/>
            </a:lvl4pPr>
            <a:lvl5pPr marL="2180661" indent="0">
              <a:buNone/>
              <a:defRPr sz="2400"/>
            </a:lvl5pPr>
            <a:lvl6pPr marL="2725826" indent="0">
              <a:buNone/>
              <a:defRPr sz="2400"/>
            </a:lvl6pPr>
            <a:lvl7pPr marL="3270992" indent="0">
              <a:buNone/>
              <a:defRPr sz="2400"/>
            </a:lvl7pPr>
            <a:lvl8pPr marL="3816157" indent="0">
              <a:buNone/>
              <a:defRPr sz="2400"/>
            </a:lvl8pPr>
            <a:lvl9pPr marL="4361322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3762" y="5376036"/>
            <a:ext cx="7327583" cy="806166"/>
          </a:xfrm>
          <a:prstGeom prst="rect">
            <a:avLst/>
          </a:prstGeom>
        </p:spPr>
        <p:txBody>
          <a:bodyPr lIns="109033" tIns="54517" rIns="109033" bIns="54517"/>
          <a:lstStyle>
            <a:lvl1pPr marL="0" indent="0">
              <a:buNone/>
              <a:defRPr sz="1700"/>
            </a:lvl1pPr>
            <a:lvl2pPr marL="545165" indent="0">
              <a:buNone/>
              <a:defRPr sz="1400"/>
            </a:lvl2pPr>
            <a:lvl3pPr marL="1090331" indent="0">
              <a:buNone/>
              <a:defRPr sz="1200"/>
            </a:lvl3pPr>
            <a:lvl4pPr marL="1635496" indent="0">
              <a:buNone/>
              <a:defRPr sz="1100"/>
            </a:lvl4pPr>
            <a:lvl5pPr marL="2180661" indent="0">
              <a:buNone/>
              <a:defRPr sz="1100"/>
            </a:lvl5pPr>
            <a:lvl6pPr marL="2725826" indent="0">
              <a:buNone/>
              <a:defRPr sz="1100"/>
            </a:lvl6pPr>
            <a:lvl7pPr marL="3270992" indent="0">
              <a:buNone/>
              <a:defRPr sz="1100"/>
            </a:lvl7pPr>
            <a:lvl8pPr marL="3816157" indent="0">
              <a:buNone/>
              <a:defRPr sz="1100"/>
            </a:lvl8pPr>
            <a:lvl9pPr marL="436132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A929D-7C47-45FF-8FAA-380E569FF8D2}" type="datetime3">
              <a:rPr lang="en-IE"/>
              <a:pPr/>
              <a:t>22 March 2018</a:t>
            </a:fld>
            <a:r>
              <a:rPr lang="en-IE">
                <a:solidFill>
                  <a:schemeClr val="tx1"/>
                </a:solidFill>
              </a:rPr>
              <a:t> - </a:t>
            </a:r>
            <a:fld id="{A1D826E6-A933-4886-BB8E-D0EC9C124527}" type="slidenum">
              <a:rPr lang="en-IE">
                <a:solidFill>
                  <a:schemeClr val="tx1"/>
                </a:solidFill>
              </a:rPr>
              <a:pPr/>
              <a:t>‹#›</a:t>
            </a:fld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09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275083"/>
            <a:ext cx="10991374" cy="1144852"/>
          </a:xfrm>
          <a:prstGeom prst="rect">
            <a:avLst/>
          </a:prstGeom>
        </p:spPr>
        <p:txBody>
          <a:bodyPr lIns="109033" tIns="54517" rIns="109033" bIns="5451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0632" y="1602794"/>
            <a:ext cx="10991374" cy="4533297"/>
          </a:xfrm>
          <a:prstGeom prst="rect">
            <a:avLst/>
          </a:prstGeom>
        </p:spPr>
        <p:txBody>
          <a:bodyPr vert="eaVert" lIns="109033" tIns="54517" rIns="109033" bIns="5451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A929D-7C47-45FF-8FAA-380E569FF8D2}" type="datetime3">
              <a:rPr lang="en-IE"/>
              <a:pPr/>
              <a:t>22 March 2018</a:t>
            </a:fld>
            <a:r>
              <a:rPr lang="en-IE">
                <a:solidFill>
                  <a:schemeClr val="tx1"/>
                </a:solidFill>
              </a:rPr>
              <a:t> - </a:t>
            </a:r>
            <a:fld id="{E639D44F-DF3A-4831-8A1C-CC46EE83D250}" type="slidenum">
              <a:rPr lang="en-IE">
                <a:solidFill>
                  <a:schemeClr val="tx1"/>
                </a:solidFill>
              </a:rPr>
              <a:pPr/>
              <a:t>‹#›</a:t>
            </a:fld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39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54162" y="275084"/>
            <a:ext cx="2747844" cy="5861007"/>
          </a:xfrm>
          <a:prstGeom prst="rect">
            <a:avLst/>
          </a:prstGeom>
        </p:spPr>
        <p:txBody>
          <a:bodyPr vert="eaVert" lIns="109033" tIns="54517" rIns="109033" bIns="5451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0632" y="275084"/>
            <a:ext cx="8039987" cy="5861007"/>
          </a:xfrm>
          <a:prstGeom prst="rect">
            <a:avLst/>
          </a:prstGeom>
        </p:spPr>
        <p:txBody>
          <a:bodyPr vert="eaVert" lIns="109033" tIns="54517" rIns="109033" bIns="5451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A929D-7C47-45FF-8FAA-380E569FF8D2}" type="datetime3">
              <a:rPr lang="en-IE"/>
              <a:pPr/>
              <a:t>22 March 2018</a:t>
            </a:fld>
            <a:r>
              <a:rPr lang="en-IE">
                <a:solidFill>
                  <a:schemeClr val="tx1"/>
                </a:solidFill>
              </a:rPr>
              <a:t> - </a:t>
            </a:r>
            <a:fld id="{7EAB4F3B-A230-42A1-B81C-45C6FAE88017}" type="slidenum">
              <a:rPr lang="en-IE">
                <a:solidFill>
                  <a:schemeClr val="tx1"/>
                </a:solidFill>
              </a:rPr>
              <a:pPr/>
              <a:t>‹#›</a:t>
            </a:fld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794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948" y="2133878"/>
            <a:ext cx="10380742" cy="14724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1896" y="3892497"/>
            <a:ext cx="8548847" cy="1755440"/>
          </a:xfrm>
        </p:spPr>
        <p:txBody>
          <a:bodyPr/>
          <a:lstStyle>
            <a:lvl1pPr marL="0" indent="0" algn="ctr">
              <a:buNone/>
              <a:defRPr/>
            </a:lvl1pPr>
            <a:lvl2pPr marL="545165" indent="0" algn="ctr">
              <a:buNone/>
              <a:defRPr/>
            </a:lvl2pPr>
            <a:lvl3pPr marL="1090331" indent="0" algn="ctr">
              <a:buNone/>
              <a:defRPr/>
            </a:lvl3pPr>
            <a:lvl4pPr marL="1635496" indent="0" algn="ctr">
              <a:buNone/>
              <a:defRPr/>
            </a:lvl4pPr>
            <a:lvl5pPr marL="2180661" indent="0" algn="ctr">
              <a:buNone/>
              <a:defRPr/>
            </a:lvl5pPr>
            <a:lvl6pPr marL="2725826" indent="0" algn="ctr">
              <a:buNone/>
              <a:defRPr/>
            </a:lvl6pPr>
            <a:lvl7pPr marL="3270992" indent="0" algn="ctr">
              <a:buNone/>
              <a:defRPr/>
            </a:lvl7pPr>
            <a:lvl8pPr marL="3816157" indent="0" algn="ctr">
              <a:buNone/>
              <a:defRPr/>
            </a:lvl8pPr>
            <a:lvl9pPr marL="436132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087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026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714" y="4414042"/>
            <a:ext cx="10380742" cy="1364282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4714" y="2911424"/>
            <a:ext cx="10380742" cy="1502618"/>
          </a:xfrm>
        </p:spPr>
        <p:txBody>
          <a:bodyPr anchor="b"/>
          <a:lstStyle>
            <a:lvl1pPr marL="0" indent="0">
              <a:buNone/>
              <a:defRPr sz="2400"/>
            </a:lvl1pPr>
            <a:lvl2pPr marL="545165" indent="0">
              <a:buNone/>
              <a:defRPr sz="2100"/>
            </a:lvl2pPr>
            <a:lvl3pPr marL="1090331" indent="0">
              <a:buNone/>
              <a:defRPr sz="1900"/>
            </a:lvl3pPr>
            <a:lvl4pPr marL="1635496" indent="0">
              <a:buNone/>
              <a:defRPr sz="1700"/>
            </a:lvl4pPr>
            <a:lvl5pPr marL="2180661" indent="0">
              <a:buNone/>
              <a:defRPr sz="1700"/>
            </a:lvl5pPr>
            <a:lvl6pPr marL="2725826" indent="0">
              <a:buNone/>
              <a:defRPr sz="1700"/>
            </a:lvl6pPr>
            <a:lvl7pPr marL="3270992" indent="0">
              <a:buNone/>
              <a:defRPr sz="1700"/>
            </a:lvl7pPr>
            <a:lvl8pPr marL="3816157" indent="0">
              <a:buNone/>
              <a:defRPr sz="1700"/>
            </a:lvl8pPr>
            <a:lvl9pPr marL="4361322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948399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0632" y="1602794"/>
            <a:ext cx="5393915" cy="4533297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8091" y="1602794"/>
            <a:ext cx="5393915" cy="4533297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1770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632" y="1537600"/>
            <a:ext cx="5396036" cy="64079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5165" indent="0">
              <a:buNone/>
              <a:defRPr sz="2400" b="1"/>
            </a:lvl2pPr>
            <a:lvl3pPr marL="1090331" indent="0">
              <a:buNone/>
              <a:defRPr sz="2100" b="1"/>
            </a:lvl3pPr>
            <a:lvl4pPr marL="1635496" indent="0">
              <a:buNone/>
              <a:defRPr sz="1900" b="1"/>
            </a:lvl4pPr>
            <a:lvl5pPr marL="2180661" indent="0">
              <a:buNone/>
              <a:defRPr sz="1900" b="1"/>
            </a:lvl5pPr>
            <a:lvl6pPr marL="2725826" indent="0">
              <a:buNone/>
              <a:defRPr sz="1900" b="1"/>
            </a:lvl6pPr>
            <a:lvl7pPr marL="3270992" indent="0">
              <a:buNone/>
              <a:defRPr sz="1900" b="1"/>
            </a:lvl7pPr>
            <a:lvl8pPr marL="3816157" indent="0">
              <a:buNone/>
              <a:defRPr sz="1900" b="1"/>
            </a:lvl8pPr>
            <a:lvl9pPr marL="436132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0632" y="2178399"/>
            <a:ext cx="5396036" cy="395769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3851" y="1537600"/>
            <a:ext cx="5398156" cy="64079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5165" indent="0">
              <a:buNone/>
              <a:defRPr sz="2400" b="1"/>
            </a:lvl2pPr>
            <a:lvl3pPr marL="1090331" indent="0">
              <a:buNone/>
              <a:defRPr sz="2100" b="1"/>
            </a:lvl3pPr>
            <a:lvl4pPr marL="1635496" indent="0">
              <a:buNone/>
              <a:defRPr sz="1900" b="1"/>
            </a:lvl4pPr>
            <a:lvl5pPr marL="2180661" indent="0">
              <a:buNone/>
              <a:defRPr sz="1900" b="1"/>
            </a:lvl5pPr>
            <a:lvl6pPr marL="2725826" indent="0">
              <a:buNone/>
              <a:defRPr sz="1900" b="1"/>
            </a:lvl6pPr>
            <a:lvl7pPr marL="3270992" indent="0">
              <a:buNone/>
              <a:defRPr sz="1900" b="1"/>
            </a:lvl7pPr>
            <a:lvl8pPr marL="3816157" indent="0">
              <a:buNone/>
              <a:defRPr sz="1900" b="1"/>
            </a:lvl8pPr>
            <a:lvl9pPr marL="436132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3851" y="2178399"/>
            <a:ext cx="5398156" cy="395769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967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275083"/>
            <a:ext cx="10991374" cy="1144852"/>
          </a:xfrm>
          <a:prstGeom prst="rect">
            <a:avLst/>
          </a:prstGeom>
        </p:spPr>
        <p:txBody>
          <a:bodyPr lIns="109033" tIns="54517" rIns="109033" bIns="5451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0632" y="1602794"/>
            <a:ext cx="5393915" cy="4533297"/>
          </a:xfrm>
          <a:prstGeom prst="rect">
            <a:avLst/>
          </a:prstGeom>
        </p:spPr>
        <p:txBody>
          <a:bodyPr lIns="109033" tIns="54517" rIns="109033" bIns="54517"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8091" y="1602794"/>
            <a:ext cx="5393915" cy="4533297"/>
          </a:xfrm>
          <a:prstGeom prst="rect">
            <a:avLst/>
          </a:prstGeom>
        </p:spPr>
        <p:txBody>
          <a:bodyPr lIns="109033" tIns="54517" rIns="109033" bIns="54517"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223A-C3D0-41E0-B506-5E77757108BB}" type="datetime3">
              <a:rPr lang="en-IE"/>
              <a:pPr/>
              <a:t>22 March 2018</a:t>
            </a:fld>
            <a:r>
              <a:rPr lang="en-IE"/>
              <a:t> - </a:t>
            </a:r>
            <a:fld id="{31A88F75-C691-4EEB-9118-32C7128221AF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0668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5455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273492"/>
            <a:ext cx="4017874" cy="1163933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4802" y="273493"/>
            <a:ext cx="6827204" cy="586259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632" y="1437426"/>
            <a:ext cx="4017874" cy="4698665"/>
          </a:xfrm>
        </p:spPr>
        <p:txBody>
          <a:bodyPr/>
          <a:lstStyle>
            <a:lvl1pPr marL="0" indent="0">
              <a:buNone/>
              <a:defRPr sz="1700"/>
            </a:lvl1pPr>
            <a:lvl2pPr marL="545165" indent="0">
              <a:buNone/>
              <a:defRPr sz="1400"/>
            </a:lvl2pPr>
            <a:lvl3pPr marL="1090331" indent="0">
              <a:buNone/>
              <a:defRPr sz="1200"/>
            </a:lvl3pPr>
            <a:lvl4pPr marL="1635496" indent="0">
              <a:buNone/>
              <a:defRPr sz="1100"/>
            </a:lvl4pPr>
            <a:lvl5pPr marL="2180661" indent="0">
              <a:buNone/>
              <a:defRPr sz="1100"/>
            </a:lvl5pPr>
            <a:lvl6pPr marL="2725826" indent="0">
              <a:buNone/>
              <a:defRPr sz="1100"/>
            </a:lvl6pPr>
            <a:lvl7pPr marL="3270992" indent="0">
              <a:buNone/>
              <a:defRPr sz="1100"/>
            </a:lvl7pPr>
            <a:lvl8pPr marL="3816157" indent="0">
              <a:buNone/>
              <a:defRPr sz="1100"/>
            </a:lvl8pPr>
            <a:lvl9pPr marL="436132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30755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762" y="4808379"/>
            <a:ext cx="7327583" cy="5676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3762" y="613768"/>
            <a:ext cx="7327583" cy="4121468"/>
          </a:xfrm>
        </p:spPr>
        <p:txBody>
          <a:bodyPr/>
          <a:lstStyle>
            <a:lvl1pPr marL="0" indent="0">
              <a:buNone/>
              <a:defRPr sz="3800"/>
            </a:lvl1pPr>
            <a:lvl2pPr marL="545165" indent="0">
              <a:buNone/>
              <a:defRPr sz="3300"/>
            </a:lvl2pPr>
            <a:lvl3pPr marL="1090331" indent="0">
              <a:buNone/>
              <a:defRPr sz="2900"/>
            </a:lvl3pPr>
            <a:lvl4pPr marL="1635496" indent="0">
              <a:buNone/>
              <a:defRPr sz="2400"/>
            </a:lvl4pPr>
            <a:lvl5pPr marL="2180661" indent="0">
              <a:buNone/>
              <a:defRPr sz="2400"/>
            </a:lvl5pPr>
            <a:lvl6pPr marL="2725826" indent="0">
              <a:buNone/>
              <a:defRPr sz="2400"/>
            </a:lvl6pPr>
            <a:lvl7pPr marL="3270992" indent="0">
              <a:buNone/>
              <a:defRPr sz="2400"/>
            </a:lvl7pPr>
            <a:lvl8pPr marL="3816157" indent="0">
              <a:buNone/>
              <a:defRPr sz="2400"/>
            </a:lvl8pPr>
            <a:lvl9pPr marL="4361322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3762" y="5376036"/>
            <a:ext cx="7327583" cy="806166"/>
          </a:xfrm>
        </p:spPr>
        <p:txBody>
          <a:bodyPr/>
          <a:lstStyle>
            <a:lvl1pPr marL="0" indent="0">
              <a:buNone/>
              <a:defRPr sz="1700"/>
            </a:lvl1pPr>
            <a:lvl2pPr marL="545165" indent="0">
              <a:buNone/>
              <a:defRPr sz="1400"/>
            </a:lvl2pPr>
            <a:lvl3pPr marL="1090331" indent="0">
              <a:buNone/>
              <a:defRPr sz="1200"/>
            </a:lvl3pPr>
            <a:lvl4pPr marL="1635496" indent="0">
              <a:buNone/>
              <a:defRPr sz="1100"/>
            </a:lvl4pPr>
            <a:lvl5pPr marL="2180661" indent="0">
              <a:buNone/>
              <a:defRPr sz="1100"/>
            </a:lvl5pPr>
            <a:lvl6pPr marL="2725826" indent="0">
              <a:buNone/>
              <a:defRPr sz="1100"/>
            </a:lvl6pPr>
            <a:lvl7pPr marL="3270992" indent="0">
              <a:buNone/>
              <a:defRPr sz="1100"/>
            </a:lvl7pPr>
            <a:lvl8pPr marL="3816157" indent="0">
              <a:buNone/>
              <a:defRPr sz="1100"/>
            </a:lvl8pPr>
            <a:lvl9pPr marL="436132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010211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106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54162" y="275084"/>
            <a:ext cx="2747844" cy="586100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0632" y="275084"/>
            <a:ext cx="8039987" cy="58610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8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275083"/>
            <a:ext cx="10991374" cy="1144852"/>
          </a:xfrm>
          <a:prstGeom prst="rect">
            <a:avLst/>
          </a:prstGeom>
        </p:spPr>
        <p:txBody>
          <a:bodyPr lIns="109033" tIns="54517" rIns="109033" bIns="54517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632" y="1537600"/>
            <a:ext cx="5396036" cy="640799"/>
          </a:xfrm>
          <a:prstGeom prst="rect">
            <a:avLst/>
          </a:prstGeom>
        </p:spPr>
        <p:txBody>
          <a:bodyPr lIns="109033" tIns="54517" rIns="109033" bIns="54517" anchor="b"/>
          <a:lstStyle>
            <a:lvl1pPr marL="0" indent="0">
              <a:buNone/>
              <a:defRPr sz="2900" b="1"/>
            </a:lvl1pPr>
            <a:lvl2pPr marL="545165" indent="0">
              <a:buNone/>
              <a:defRPr sz="2400" b="1"/>
            </a:lvl2pPr>
            <a:lvl3pPr marL="1090331" indent="0">
              <a:buNone/>
              <a:defRPr sz="2100" b="1"/>
            </a:lvl3pPr>
            <a:lvl4pPr marL="1635496" indent="0">
              <a:buNone/>
              <a:defRPr sz="1900" b="1"/>
            </a:lvl4pPr>
            <a:lvl5pPr marL="2180661" indent="0">
              <a:buNone/>
              <a:defRPr sz="1900" b="1"/>
            </a:lvl5pPr>
            <a:lvl6pPr marL="2725826" indent="0">
              <a:buNone/>
              <a:defRPr sz="1900" b="1"/>
            </a:lvl6pPr>
            <a:lvl7pPr marL="3270992" indent="0">
              <a:buNone/>
              <a:defRPr sz="1900" b="1"/>
            </a:lvl7pPr>
            <a:lvl8pPr marL="3816157" indent="0">
              <a:buNone/>
              <a:defRPr sz="1900" b="1"/>
            </a:lvl8pPr>
            <a:lvl9pPr marL="436132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0632" y="2178399"/>
            <a:ext cx="5396036" cy="3957691"/>
          </a:xfrm>
          <a:prstGeom prst="rect">
            <a:avLst/>
          </a:prstGeom>
        </p:spPr>
        <p:txBody>
          <a:bodyPr lIns="109033" tIns="54517" rIns="109033" bIns="54517"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3851" y="1537600"/>
            <a:ext cx="5398156" cy="640799"/>
          </a:xfrm>
          <a:prstGeom prst="rect">
            <a:avLst/>
          </a:prstGeom>
        </p:spPr>
        <p:txBody>
          <a:bodyPr lIns="109033" tIns="54517" rIns="109033" bIns="54517" anchor="b"/>
          <a:lstStyle>
            <a:lvl1pPr marL="0" indent="0">
              <a:buNone/>
              <a:defRPr sz="2900" b="1"/>
            </a:lvl1pPr>
            <a:lvl2pPr marL="545165" indent="0">
              <a:buNone/>
              <a:defRPr sz="2400" b="1"/>
            </a:lvl2pPr>
            <a:lvl3pPr marL="1090331" indent="0">
              <a:buNone/>
              <a:defRPr sz="2100" b="1"/>
            </a:lvl3pPr>
            <a:lvl4pPr marL="1635496" indent="0">
              <a:buNone/>
              <a:defRPr sz="1900" b="1"/>
            </a:lvl4pPr>
            <a:lvl5pPr marL="2180661" indent="0">
              <a:buNone/>
              <a:defRPr sz="1900" b="1"/>
            </a:lvl5pPr>
            <a:lvl6pPr marL="2725826" indent="0">
              <a:buNone/>
              <a:defRPr sz="1900" b="1"/>
            </a:lvl6pPr>
            <a:lvl7pPr marL="3270992" indent="0">
              <a:buNone/>
              <a:defRPr sz="1900" b="1"/>
            </a:lvl7pPr>
            <a:lvl8pPr marL="3816157" indent="0">
              <a:buNone/>
              <a:defRPr sz="1900" b="1"/>
            </a:lvl8pPr>
            <a:lvl9pPr marL="436132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3851" y="2178399"/>
            <a:ext cx="5398156" cy="3957691"/>
          </a:xfrm>
          <a:prstGeom prst="rect">
            <a:avLst/>
          </a:prstGeom>
        </p:spPr>
        <p:txBody>
          <a:bodyPr lIns="109033" tIns="54517" rIns="109033" bIns="54517"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223A-C3D0-41E0-B506-5E77757108BB}" type="datetime3">
              <a:rPr lang="en-IE"/>
              <a:pPr/>
              <a:t>22 March 2018</a:t>
            </a:fld>
            <a:r>
              <a:rPr lang="en-IE"/>
              <a:t> - </a:t>
            </a:r>
            <a:fld id="{B64448BC-3534-4587-BC88-2FD1DB73F591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334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275083"/>
            <a:ext cx="10991374" cy="1144852"/>
          </a:xfrm>
          <a:prstGeom prst="rect">
            <a:avLst/>
          </a:prstGeom>
        </p:spPr>
        <p:txBody>
          <a:bodyPr lIns="109033" tIns="54517" rIns="109033" bIns="5451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223A-C3D0-41E0-B506-5E77757108BB}" type="datetime3">
              <a:rPr lang="en-IE"/>
              <a:pPr/>
              <a:t>22 March 2018</a:t>
            </a:fld>
            <a:r>
              <a:rPr lang="en-IE"/>
              <a:t> - </a:t>
            </a:r>
            <a:fld id="{1CB96F3E-CFA9-4A44-8112-FCAC7B44C9E5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649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223A-C3D0-41E0-B506-5E77757108BB}" type="datetime3">
              <a:rPr lang="en-IE"/>
              <a:pPr/>
              <a:t>22 March 2018</a:t>
            </a:fld>
            <a:r>
              <a:rPr lang="en-IE"/>
              <a:t> - </a:t>
            </a:r>
            <a:fld id="{060CB40C-888B-4CC1-8815-3287164F9445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429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273492"/>
            <a:ext cx="4017874" cy="1163933"/>
          </a:xfrm>
          <a:prstGeom prst="rect">
            <a:avLst/>
          </a:prstGeom>
        </p:spPr>
        <p:txBody>
          <a:bodyPr lIns="109033" tIns="54517" rIns="109033" bIns="54517"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4802" y="273493"/>
            <a:ext cx="6827204" cy="5862598"/>
          </a:xfrm>
          <a:prstGeom prst="rect">
            <a:avLst/>
          </a:prstGeom>
        </p:spPr>
        <p:txBody>
          <a:bodyPr lIns="109033" tIns="54517" rIns="109033" bIns="54517"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632" y="1437426"/>
            <a:ext cx="4017874" cy="4698665"/>
          </a:xfrm>
          <a:prstGeom prst="rect">
            <a:avLst/>
          </a:prstGeom>
        </p:spPr>
        <p:txBody>
          <a:bodyPr lIns="109033" tIns="54517" rIns="109033" bIns="54517"/>
          <a:lstStyle>
            <a:lvl1pPr marL="0" indent="0">
              <a:buNone/>
              <a:defRPr sz="1700"/>
            </a:lvl1pPr>
            <a:lvl2pPr marL="545165" indent="0">
              <a:buNone/>
              <a:defRPr sz="1400"/>
            </a:lvl2pPr>
            <a:lvl3pPr marL="1090331" indent="0">
              <a:buNone/>
              <a:defRPr sz="1200"/>
            </a:lvl3pPr>
            <a:lvl4pPr marL="1635496" indent="0">
              <a:buNone/>
              <a:defRPr sz="1100"/>
            </a:lvl4pPr>
            <a:lvl5pPr marL="2180661" indent="0">
              <a:buNone/>
              <a:defRPr sz="1100"/>
            </a:lvl5pPr>
            <a:lvl6pPr marL="2725826" indent="0">
              <a:buNone/>
              <a:defRPr sz="1100"/>
            </a:lvl6pPr>
            <a:lvl7pPr marL="3270992" indent="0">
              <a:buNone/>
              <a:defRPr sz="1100"/>
            </a:lvl7pPr>
            <a:lvl8pPr marL="3816157" indent="0">
              <a:buNone/>
              <a:defRPr sz="1100"/>
            </a:lvl8pPr>
            <a:lvl9pPr marL="436132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223A-C3D0-41E0-B506-5E77757108BB}" type="datetime3">
              <a:rPr lang="en-IE"/>
              <a:pPr/>
              <a:t>22 March 2018</a:t>
            </a:fld>
            <a:r>
              <a:rPr lang="en-IE"/>
              <a:t> - </a:t>
            </a:r>
            <a:fld id="{5D63E683-D48D-4069-85A5-F87E2B214549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535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762" y="4808379"/>
            <a:ext cx="7327583" cy="567656"/>
          </a:xfrm>
          <a:prstGeom prst="rect">
            <a:avLst/>
          </a:prstGeom>
        </p:spPr>
        <p:txBody>
          <a:bodyPr lIns="109033" tIns="54517" rIns="109033" bIns="54517"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3762" y="613768"/>
            <a:ext cx="7327583" cy="4121468"/>
          </a:xfrm>
          <a:prstGeom prst="rect">
            <a:avLst/>
          </a:prstGeom>
        </p:spPr>
        <p:txBody>
          <a:bodyPr lIns="109033" tIns="54517" rIns="109033" bIns="54517"/>
          <a:lstStyle>
            <a:lvl1pPr marL="0" indent="0">
              <a:buNone/>
              <a:defRPr sz="3800"/>
            </a:lvl1pPr>
            <a:lvl2pPr marL="545165" indent="0">
              <a:buNone/>
              <a:defRPr sz="3300"/>
            </a:lvl2pPr>
            <a:lvl3pPr marL="1090331" indent="0">
              <a:buNone/>
              <a:defRPr sz="2900"/>
            </a:lvl3pPr>
            <a:lvl4pPr marL="1635496" indent="0">
              <a:buNone/>
              <a:defRPr sz="2400"/>
            </a:lvl4pPr>
            <a:lvl5pPr marL="2180661" indent="0">
              <a:buNone/>
              <a:defRPr sz="2400"/>
            </a:lvl5pPr>
            <a:lvl6pPr marL="2725826" indent="0">
              <a:buNone/>
              <a:defRPr sz="2400"/>
            </a:lvl6pPr>
            <a:lvl7pPr marL="3270992" indent="0">
              <a:buNone/>
              <a:defRPr sz="2400"/>
            </a:lvl7pPr>
            <a:lvl8pPr marL="3816157" indent="0">
              <a:buNone/>
              <a:defRPr sz="2400"/>
            </a:lvl8pPr>
            <a:lvl9pPr marL="4361322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3762" y="5376036"/>
            <a:ext cx="7327583" cy="806166"/>
          </a:xfrm>
          <a:prstGeom prst="rect">
            <a:avLst/>
          </a:prstGeom>
        </p:spPr>
        <p:txBody>
          <a:bodyPr lIns="109033" tIns="54517" rIns="109033" bIns="54517"/>
          <a:lstStyle>
            <a:lvl1pPr marL="0" indent="0">
              <a:buNone/>
              <a:defRPr sz="1700"/>
            </a:lvl1pPr>
            <a:lvl2pPr marL="545165" indent="0">
              <a:buNone/>
              <a:defRPr sz="1400"/>
            </a:lvl2pPr>
            <a:lvl3pPr marL="1090331" indent="0">
              <a:buNone/>
              <a:defRPr sz="1200"/>
            </a:lvl3pPr>
            <a:lvl4pPr marL="1635496" indent="0">
              <a:buNone/>
              <a:defRPr sz="1100"/>
            </a:lvl4pPr>
            <a:lvl5pPr marL="2180661" indent="0">
              <a:buNone/>
              <a:defRPr sz="1100"/>
            </a:lvl5pPr>
            <a:lvl6pPr marL="2725826" indent="0">
              <a:buNone/>
              <a:defRPr sz="1100"/>
            </a:lvl6pPr>
            <a:lvl7pPr marL="3270992" indent="0">
              <a:buNone/>
              <a:defRPr sz="1100"/>
            </a:lvl7pPr>
            <a:lvl8pPr marL="3816157" indent="0">
              <a:buNone/>
              <a:defRPr sz="1100"/>
            </a:lvl8pPr>
            <a:lvl9pPr marL="436132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223A-C3D0-41E0-B506-5E77757108BB}" type="datetime3">
              <a:rPr lang="en-IE"/>
              <a:pPr/>
              <a:t>22 March 2018</a:t>
            </a:fld>
            <a:r>
              <a:rPr lang="en-IE"/>
              <a:t> - </a:t>
            </a:r>
            <a:fld id="{92C362FD-E3E4-4DE3-82D8-49F82F90BA61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266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3" descr="master panda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87" y="114486"/>
            <a:ext cx="703923" cy="83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 flipH="1">
            <a:off x="1" y="0"/>
            <a:ext cx="148417" cy="6869113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033" tIns="54517" rIns="109033" bIns="54517" anchor="ctr"/>
          <a:lstStyle/>
          <a:p>
            <a:pPr algn="ctr" defTabSz="5451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49984" y="6392092"/>
            <a:ext cx="1923067" cy="28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033" tIns="54517" rIns="109033" bIns="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239223A-C3D0-41E0-B506-5E77757108BB}" type="datetime3">
              <a:rPr lang="en-IE"/>
              <a:pPr/>
              <a:t>22 March 2018</a:t>
            </a:fld>
            <a:r>
              <a:rPr lang="en-IE"/>
              <a:t> - </a:t>
            </a:r>
            <a:fld id="{7B9692A3-E2E5-4CD8-992B-B391A14A27BF}" type="slidenum">
              <a:rPr lang="en-IE"/>
              <a:pPr/>
              <a:t>‹#›</a:t>
            </a:fld>
            <a:endParaRPr lang="en-IE"/>
          </a:p>
        </p:txBody>
      </p:sp>
      <p:cxnSp>
        <p:nvCxnSpPr>
          <p:cNvPr id="7" name="Straight Connector 6"/>
          <p:cNvCxnSpPr/>
          <p:nvPr/>
        </p:nvCxnSpPr>
        <p:spPr>
          <a:xfrm>
            <a:off x="589430" y="6462054"/>
            <a:ext cx="11148273" cy="1591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5pPr>
      <a:lvl6pPr marL="545165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6pPr>
      <a:lvl7pPr marL="1090331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7pPr>
      <a:lvl8pPr marL="1635496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8pPr>
      <a:lvl9pPr marL="2180661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8874" indent="-408874" algn="l" rtl="0" eaLnBrk="1" fontAlgn="base" hangingPunct="1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5894" indent="-340728" algn="l" rtl="0" eaLnBrk="1" fontAlgn="base" hangingPunct="1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  <a:cs typeface="+mn-cs"/>
        </a:defRPr>
      </a:lvl2pPr>
      <a:lvl3pPr marL="1362913" indent="-272583" algn="l" rtl="0" eaLnBrk="1" fontAlgn="base" hangingPunct="1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cs typeface="+mn-cs"/>
        </a:defRPr>
      </a:lvl3pPr>
      <a:lvl4pPr marL="1908078" indent="-272583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53244" indent="-27258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998409" indent="-27258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543574" indent="-27258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4088740" indent="-27258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633905" indent="-27258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5165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331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5496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0661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5826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70992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6157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61322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9540"/>
            <a:ext cx="12212638" cy="6878653"/>
          </a:xfrm>
          <a:prstGeom prst="rect">
            <a:avLst/>
          </a:prstGeom>
          <a:solidFill>
            <a:srgbClr val="F3F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033" tIns="54517" rIns="109033" bIns="54517" anchor="ctr"/>
          <a:lstStyle/>
          <a:p>
            <a:pPr algn="ctr" defTabSz="5451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3016" name="Picture 20" descr="trib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2" y="117666"/>
            <a:ext cx="11754664" cy="661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Text Box 13"/>
          <p:cNvSpPr txBox="1">
            <a:spLocks noChangeArrowheads="1"/>
          </p:cNvSpPr>
          <p:nvPr/>
        </p:nvSpPr>
        <p:spPr bwMode="auto">
          <a:xfrm rot="16200000">
            <a:off x="-598977" y="6072138"/>
            <a:ext cx="1520231" cy="19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033" tIns="54517" rIns="109033" bIns="54517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03893"/>
              </a:buClr>
            </a:pPr>
            <a:r>
              <a:rPr lang="de-CH" sz="700"/>
              <a:t>© Nigel Dickinson / WWF-Canon</a:t>
            </a:r>
            <a:endParaRPr lang="en-GB" sz="700"/>
          </a:p>
        </p:txBody>
      </p:sp>
      <p:sp>
        <p:nvSpPr>
          <p:cNvPr id="4302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49984" y="6535198"/>
            <a:ext cx="1923067" cy="28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033" tIns="54517" rIns="109033" bIns="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BCB3BA64-607E-405E-A5A1-30F8E1958767}" type="datetime3">
              <a:rPr lang="en-IE"/>
              <a:pPr/>
              <a:t>22 March 2018</a:t>
            </a:fld>
            <a:r>
              <a:rPr lang="en-IE"/>
              <a:t> - </a:t>
            </a:r>
            <a:fld id="{D4E85D03-9932-4EE0-AC65-F9D072A9869B}" type="slidenum">
              <a:rPr lang="en-IE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5pPr>
      <a:lvl6pPr marL="545165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6pPr>
      <a:lvl7pPr marL="1090331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7pPr>
      <a:lvl8pPr marL="1635496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8pPr>
      <a:lvl9pPr marL="2180661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8874" indent="-408874" algn="l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5894" indent="-340728" algn="l" rtl="0" fontAlgn="base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  <a:cs typeface="+mn-cs"/>
        </a:defRPr>
      </a:lvl2pPr>
      <a:lvl3pPr marL="1362913" indent="-272583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cs typeface="+mn-cs"/>
        </a:defRPr>
      </a:lvl3pPr>
      <a:lvl4pPr marL="1908078" indent="-27258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53244" indent="-27258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998409" indent="-27258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543574" indent="-27258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4088740" indent="-27258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633905" indent="-27258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5165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331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5496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0661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5826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70992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6157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61322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5" name="Picture 15" descr="Earth hou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39" y="114486"/>
            <a:ext cx="11203399" cy="654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0"/>
            <a:ext cx="1104651" cy="68691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033" tIns="54517" rIns="109033" bIns="54517" anchor="ctr"/>
          <a:lstStyle/>
          <a:p>
            <a:pPr algn="ctr" defTabSz="545165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44177" cy="6869113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033" tIns="54517" rIns="109033" bIns="54517" anchor="ctr"/>
          <a:lstStyle/>
          <a:p>
            <a:pPr algn="ctr" defTabSz="5451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48100" y="0"/>
            <a:ext cx="11364538" cy="19080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033" tIns="54517" rIns="109033" bIns="54517" anchor="ctr"/>
          <a:lstStyle/>
          <a:p>
            <a:pPr algn="ctr" defTabSz="545165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48100" y="6608341"/>
            <a:ext cx="11364538" cy="26077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033" tIns="54517" rIns="109033" bIns="54517" anchor="ctr"/>
          <a:lstStyle/>
          <a:p>
            <a:pPr algn="ctr" defTabSz="545165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11992132" y="0"/>
            <a:ext cx="281994" cy="68691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033" tIns="54517" rIns="109033" bIns="54517" anchor="ctr"/>
          <a:lstStyle/>
          <a:p>
            <a:pPr algn="ctr" defTabSz="545165">
              <a:defRPr/>
            </a:pPr>
            <a:endParaRPr lang="en-US"/>
          </a:p>
        </p:txBody>
      </p:sp>
      <p:pic>
        <p:nvPicPr>
          <p:cNvPr id="48146" name="Picture 13" descr="master panda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87" y="114486"/>
            <a:ext cx="703923" cy="83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1446011" y="6274426"/>
            <a:ext cx="10291692" cy="159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51" name="Text Box 23"/>
          <p:cNvSpPr txBox="1">
            <a:spLocks noChangeArrowheads="1"/>
          </p:cNvSpPr>
          <p:nvPr/>
        </p:nvSpPr>
        <p:spPr bwMode="auto">
          <a:xfrm rot="16200000">
            <a:off x="229216" y="5972760"/>
            <a:ext cx="1593970" cy="19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033" tIns="54517" rIns="109033" bIns="54517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03893"/>
              </a:buClr>
            </a:pPr>
            <a:r>
              <a:rPr lang="de-CH" sz="700"/>
              <a:t>© Frank Parhizgar / WWF-Canada</a:t>
            </a:r>
            <a:endParaRPr lang="en-GB" sz="700"/>
          </a:p>
        </p:txBody>
      </p:sp>
      <p:sp>
        <p:nvSpPr>
          <p:cNvPr id="48163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49984" y="6535198"/>
            <a:ext cx="1923067" cy="28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033" tIns="54517" rIns="109033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62A929D-7C47-45FF-8FAA-380E569FF8D2}" type="datetime3">
              <a:rPr lang="en-IE"/>
              <a:pPr/>
              <a:t>22 March 2018</a:t>
            </a:fld>
            <a:r>
              <a:rPr lang="en-IE">
                <a:solidFill>
                  <a:schemeClr val="tx1"/>
                </a:solidFill>
              </a:rPr>
              <a:t> - </a:t>
            </a:r>
            <a:fld id="{C60AFEDF-1A93-4EF0-B5FB-03FC843237DC}" type="slidenum">
              <a:rPr lang="en-IE">
                <a:solidFill>
                  <a:schemeClr val="tx1"/>
                </a:solidFill>
              </a:rPr>
              <a:pPr/>
              <a:t>‹#›</a:t>
            </a:fld>
            <a:endParaRPr lang="en-IE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5pPr>
      <a:lvl6pPr marL="545165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6pPr>
      <a:lvl7pPr marL="1090331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7pPr>
      <a:lvl8pPr marL="1635496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8pPr>
      <a:lvl9pPr marL="2180661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8874" indent="-408874" algn="l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5894" indent="-340728" algn="l" rtl="0" fontAlgn="base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  <a:cs typeface="+mn-cs"/>
        </a:defRPr>
      </a:lvl2pPr>
      <a:lvl3pPr marL="1362913" indent="-272583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cs typeface="+mn-cs"/>
        </a:defRPr>
      </a:lvl3pPr>
      <a:lvl4pPr marL="1908078" indent="-27258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53244" indent="-27258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998409" indent="-27258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543574" indent="-27258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4088740" indent="-27258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633905" indent="-27258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5165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331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5496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0661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5826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70992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6157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61322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0632" y="275083"/>
            <a:ext cx="10991374" cy="114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033" tIns="54517" rIns="109033" bIns="54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E" smtClean="0"/>
              <a:t>Click to edit Master title style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632" y="1602794"/>
            <a:ext cx="10991374" cy="453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033" tIns="54517" rIns="109033" bIns="54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smtClean="0"/>
              <a:t>Click to edit Master text styles</a:t>
            </a:r>
          </a:p>
          <a:p>
            <a:pPr lvl="1"/>
            <a:r>
              <a:rPr lang="en-IE" smtClean="0"/>
              <a:t>Second level</a:t>
            </a:r>
          </a:p>
          <a:p>
            <a:pPr lvl="2"/>
            <a:r>
              <a:rPr lang="en-IE" smtClean="0"/>
              <a:t>Third level</a:t>
            </a:r>
          </a:p>
          <a:p>
            <a:pPr lvl="3"/>
            <a:r>
              <a:rPr lang="en-IE" smtClean="0"/>
              <a:t>Fourth level</a:t>
            </a:r>
          </a:p>
          <a:p>
            <a:pPr lvl="4"/>
            <a:r>
              <a:rPr lang="en-IE" smtClean="0"/>
              <a:t>Fifth level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44177" cy="6869113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033" tIns="54517" rIns="109033" bIns="54517" anchor="ctr"/>
          <a:lstStyle/>
          <a:p>
            <a:pPr algn="ctr" defTabSz="5451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5pPr>
      <a:lvl6pPr marL="545165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6pPr>
      <a:lvl7pPr marL="1090331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7pPr>
      <a:lvl8pPr marL="1635496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8pPr>
      <a:lvl9pPr marL="2180661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8874" indent="-408874" algn="l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5894" indent="-340728" algn="l" rtl="0" fontAlgn="base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  <a:cs typeface="+mn-cs"/>
        </a:defRPr>
      </a:lvl2pPr>
      <a:lvl3pPr marL="1362913" indent="-272583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cs typeface="+mn-cs"/>
        </a:defRPr>
      </a:lvl3pPr>
      <a:lvl4pPr marL="1908078" indent="-27258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53244" indent="-27258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998409" indent="-27258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543574" indent="-27258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4088740" indent="-27258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633905" indent="-27258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5165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331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5496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0661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5826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70992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6157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61322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2"/>
          <p:cNvCxnSpPr/>
          <p:nvPr/>
        </p:nvCxnSpPr>
        <p:spPr>
          <a:xfrm>
            <a:off x="1202182" y="621694"/>
            <a:ext cx="1030441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9760901" y="261070"/>
            <a:ext cx="2025304" cy="40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33" tIns="54517" rIns="109033" bIns="54517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900" i="1" dirty="0"/>
              <a:t>WWF </a:t>
            </a:r>
            <a:r>
              <a:rPr lang="ru-RU" sz="1900" i="1" dirty="0"/>
              <a:t>России</a:t>
            </a:r>
            <a:r>
              <a:rPr lang="en-US" sz="1900" i="1" dirty="0"/>
              <a:t> </a:t>
            </a:r>
            <a:endParaRPr lang="en-US" sz="19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2707" y="2972144"/>
            <a:ext cx="8046771" cy="387098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r>
              <a:rPr lang="ru-RU" b="1" dirty="0" smtClean="0"/>
              <a:t>Как привлечь зеленые финансы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866134" y="4300053"/>
            <a:ext cx="6920070" cy="1633593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700" dirty="0"/>
              <a:t>Бабенко М.В., к.э.н.</a:t>
            </a:r>
          </a:p>
          <a:p>
            <a:r>
              <a:rPr lang="ru-RU" sz="1700" dirty="0"/>
              <a:t>Директор программы «Зеленая экономика»</a:t>
            </a:r>
          </a:p>
          <a:p>
            <a:endParaRPr lang="ru-RU" sz="1700" dirty="0"/>
          </a:p>
          <a:p>
            <a:r>
              <a:rPr lang="en-US" sz="1700" dirty="0"/>
              <a:t>WWF</a:t>
            </a:r>
            <a:r>
              <a:rPr lang="ru-RU" sz="1700" dirty="0"/>
              <a:t> России</a:t>
            </a:r>
            <a:endParaRPr lang="ru-RU" sz="1700" dirty="0"/>
          </a:p>
          <a:p>
            <a:endParaRPr lang="ru-RU" sz="1700" dirty="0"/>
          </a:p>
          <a:p>
            <a:r>
              <a:rPr lang="ru-RU" sz="1400" dirty="0"/>
              <a:t>22 марта 2018</a:t>
            </a:r>
            <a:endParaRPr lang="ru-RU" sz="1400" dirty="0"/>
          </a:p>
        </p:txBody>
      </p:sp>
      <p:pic>
        <p:nvPicPr>
          <p:cNvPr id="3074" name="Picture 2" descr="http://forumeco.ru/upload/medialibrary/header/header_logo_20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799" y="812800"/>
            <a:ext cx="9827262" cy="215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9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9760901" y="261070"/>
            <a:ext cx="2025304" cy="40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33" tIns="54517" rIns="109033" bIns="54517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900" i="1" dirty="0"/>
              <a:t>WWF </a:t>
            </a:r>
            <a:r>
              <a:rPr lang="ru-RU" sz="1900" i="1" dirty="0"/>
              <a:t>России</a:t>
            </a:r>
            <a:r>
              <a:rPr lang="en-US" sz="1900" i="1" dirty="0"/>
              <a:t> </a:t>
            </a:r>
            <a:endParaRPr lang="en-US" sz="19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259391" y="138030"/>
            <a:ext cx="7501509" cy="1002651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2900" b="1" dirty="0"/>
              <a:t>Что происходит с зелеными финансовыми рынками?</a:t>
            </a:r>
            <a:endParaRPr lang="ru-RU" sz="29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4447" y="1342941"/>
            <a:ext cx="5385699" cy="941096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r>
              <a:rPr lang="ru-RU" dirty="0" smtClean="0"/>
              <a:t>«сертифицированные» зеленые облигации составляют </a:t>
            </a:r>
            <a:r>
              <a:rPr lang="en-US" dirty="0" smtClean="0"/>
              <a:t>USD </a:t>
            </a:r>
            <a:r>
              <a:rPr lang="ru-RU" dirty="0" smtClean="0"/>
              <a:t>153 млрд на конец 2017 – рост объемов на 60% за год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4447" y="2545215"/>
            <a:ext cx="5193352" cy="2326090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r>
              <a:rPr lang="ru-RU" b="1" dirty="0" smtClean="0"/>
              <a:t>Суверенные облигации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Польша, Франция, Фиджи, Нигерия</a:t>
            </a:r>
            <a:r>
              <a:rPr lang="ru-RU" dirty="0"/>
              <a:t>,</a:t>
            </a:r>
            <a:r>
              <a:rPr lang="ru-RU" dirty="0" smtClean="0"/>
              <a:t> Бельгия, Индонезия. </a:t>
            </a:r>
          </a:p>
          <a:p>
            <a:endParaRPr lang="ru-RU" dirty="0" smtClean="0"/>
          </a:p>
          <a:p>
            <a:r>
              <a:rPr lang="ru-RU" b="1" dirty="0" smtClean="0"/>
              <a:t>Планируют</a:t>
            </a:r>
            <a:r>
              <a:rPr lang="ru-RU" dirty="0" smtClean="0"/>
              <a:t>:</a:t>
            </a:r>
          </a:p>
          <a:p>
            <a:r>
              <a:rPr lang="ru-RU" dirty="0" smtClean="0"/>
              <a:t> Австрия, Гана, Гонконг, Индия, Италия, Ирландия, Кения, Марокко, Португалия, ЮАР, Швеция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907759"/>
              </p:ext>
            </p:extLst>
          </p:nvPr>
        </p:nvGraphicFramePr>
        <p:xfrm>
          <a:off x="6284850" y="1226160"/>
          <a:ext cx="5688034" cy="4588508"/>
        </p:xfrm>
        <a:graphic>
          <a:graphicData uri="http://schemas.openxmlformats.org/drawingml/2006/table">
            <a:tbl>
              <a:tblPr/>
              <a:tblGrid>
                <a:gridCol w="2844017"/>
                <a:gridCol w="2844017"/>
              </a:tblGrid>
              <a:tr h="346302">
                <a:tc>
                  <a:txBody>
                    <a:bodyPr/>
                    <a:lstStyle/>
                    <a:p>
                      <a:r>
                        <a:rPr lang="en-US" sz="1600" dirty="0" err="1"/>
                        <a:t>Axesor</a:t>
                      </a:r>
                      <a:r>
                        <a:rPr lang="en-US" sz="1600" dirty="0"/>
                        <a:t> Rating</a:t>
                      </a:r>
                    </a:p>
                  </a:txBody>
                  <a:tcPr marL="122126" marR="122126" marT="45794" marB="45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Moody’s Corporation</a:t>
                      </a:r>
                    </a:p>
                  </a:txBody>
                  <a:tcPr marL="122126" marR="122126" marT="45794" marB="45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302">
                <a:tc>
                  <a:txBody>
                    <a:bodyPr/>
                    <a:lstStyle/>
                    <a:p>
                      <a:r>
                        <a:rPr lang="en-US" sz="1600"/>
                        <a:t>Beyond Ratings</a:t>
                      </a:r>
                    </a:p>
                  </a:txBody>
                  <a:tcPr marL="122126" marR="122126" marT="45794" marB="45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RAM Ratings.</a:t>
                      </a:r>
                    </a:p>
                  </a:txBody>
                  <a:tcPr marL="122126" marR="122126" marT="45794" marB="45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5757">
                <a:tc>
                  <a:txBody>
                    <a:bodyPr/>
                    <a:lstStyle/>
                    <a:p>
                      <a:r>
                        <a:rPr lang="en-US" sz="1600" dirty="0"/>
                        <a:t>China </a:t>
                      </a:r>
                      <a:r>
                        <a:rPr lang="en-US" sz="1600" dirty="0" err="1"/>
                        <a:t>Chengxin</a:t>
                      </a:r>
                      <a:r>
                        <a:rPr lang="en-US" sz="1600" dirty="0"/>
                        <a:t> International Credit Rating Co., Ltd</a:t>
                      </a:r>
                    </a:p>
                  </a:txBody>
                  <a:tcPr marL="122126" marR="122126" marT="45794" marB="45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Rating-</a:t>
                      </a:r>
                      <a:r>
                        <a:rPr lang="en-US" sz="1600" dirty="0" err="1"/>
                        <a:t>Agentur</a:t>
                      </a:r>
                      <a:r>
                        <a:rPr lang="en-US" sz="1600" dirty="0"/>
                        <a:t> Expert RA GmbH</a:t>
                      </a:r>
                    </a:p>
                  </a:txBody>
                  <a:tcPr marL="122126" marR="122126" marT="45794" marB="45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5757">
                <a:tc>
                  <a:txBody>
                    <a:bodyPr/>
                    <a:lstStyle/>
                    <a:p>
                      <a:r>
                        <a:rPr lang="en-US" sz="1600"/>
                        <a:t>Dagong Global Credit Ratings Group </a:t>
                      </a:r>
                    </a:p>
                  </a:txBody>
                  <a:tcPr marL="122126" marR="122126" marT="45794" marB="45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Rating and Investment Information, </a:t>
                      </a:r>
                      <a:r>
                        <a:rPr lang="en-US" sz="1600" dirty="0" err="1"/>
                        <a:t>Inc</a:t>
                      </a:r>
                      <a:endParaRPr lang="en-US" sz="1600" dirty="0"/>
                    </a:p>
                  </a:txBody>
                  <a:tcPr marL="122126" marR="122126" marT="45794" marB="45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5757">
                <a:tc>
                  <a:txBody>
                    <a:bodyPr/>
                    <a:lstStyle/>
                    <a:p>
                      <a:r>
                        <a:rPr lang="en-US" sz="1600"/>
                        <a:t>Golden Credit Rating International Co., Ltd..</a:t>
                      </a:r>
                    </a:p>
                  </a:txBody>
                  <a:tcPr marL="122126" marR="122126" marT="45794" marB="45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Scope Ratings</a:t>
                      </a:r>
                    </a:p>
                  </a:txBody>
                  <a:tcPr marL="122126" marR="122126" marT="45794" marB="45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6029">
                <a:tc>
                  <a:txBody>
                    <a:bodyPr/>
                    <a:lstStyle/>
                    <a:p>
                      <a:r>
                        <a:rPr lang="en-US" sz="1600"/>
                        <a:t>Japan Credit Rating Agency</a:t>
                      </a:r>
                    </a:p>
                  </a:txBody>
                  <a:tcPr marL="122126" marR="122126" marT="45794" marB="45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Spread Ratings</a:t>
                      </a:r>
                    </a:p>
                  </a:txBody>
                  <a:tcPr marL="122126" marR="122126" marT="45794" marB="45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302">
                <a:tc>
                  <a:txBody>
                    <a:bodyPr/>
                    <a:lstStyle/>
                    <a:p>
                      <a:r>
                        <a:rPr lang="en-US" sz="1600"/>
                        <a:t>Liberum Ratings</a:t>
                      </a:r>
                    </a:p>
                  </a:txBody>
                  <a:tcPr marL="122126" marR="122126" marT="45794" marB="45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S&amp;P Global Ratings</a:t>
                      </a:r>
                    </a:p>
                  </a:txBody>
                  <a:tcPr marL="122126" marR="122126" marT="45794" marB="45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302">
                <a:tc>
                  <a:txBody>
                    <a:bodyPr/>
                    <a:lstStyle/>
                    <a:p>
                      <a:r>
                        <a:rPr lang="en-US" sz="1600"/>
                        <a:t>Microfinanza Rating</a:t>
                      </a:r>
                    </a:p>
                  </a:txBody>
                  <a:tcPr marL="122126" marR="122126" marT="45794" marB="45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 </a:t>
                      </a:r>
                    </a:p>
                  </a:txBody>
                  <a:tcPr marL="122126" marR="122126" marT="45794" marB="457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New Development Ban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85" y="5444879"/>
            <a:ext cx="2149933" cy="6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AIIB Logo"/>
          <p:cNvSpPr>
            <a:spLocks noChangeAspect="1" noChangeArrowheads="1"/>
          </p:cNvSpPr>
          <p:nvPr/>
        </p:nvSpPr>
        <p:spPr bwMode="auto">
          <a:xfrm>
            <a:off x="207784" y="-144697"/>
            <a:ext cx="407088" cy="30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9033" tIns="54517" rIns="109033" bIns="545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AIIB Logo"/>
          <p:cNvSpPr>
            <a:spLocks noChangeAspect="1" noChangeArrowheads="1"/>
          </p:cNvSpPr>
          <p:nvPr/>
        </p:nvSpPr>
        <p:spPr bwMode="auto">
          <a:xfrm>
            <a:off x="411328" y="7950"/>
            <a:ext cx="407088" cy="30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9033" tIns="54517" rIns="109033" bIns="545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AIIB Logo"/>
          <p:cNvSpPr>
            <a:spLocks noChangeAspect="1" noChangeArrowheads="1"/>
          </p:cNvSpPr>
          <p:nvPr/>
        </p:nvSpPr>
        <p:spPr bwMode="auto">
          <a:xfrm>
            <a:off x="614872" y="160597"/>
            <a:ext cx="407088" cy="30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9033" tIns="54517" rIns="109033" bIns="545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Рисунок 27"/>
          <p:cNvPicPr/>
          <p:nvPr/>
        </p:nvPicPr>
        <p:blipFill rotWithShape="1">
          <a:blip r:embed="rId4"/>
          <a:srcRect t="12543" r="81250" b="77480"/>
          <a:stretch/>
        </p:blipFill>
        <p:spPr bwMode="auto">
          <a:xfrm>
            <a:off x="3028777" y="5440109"/>
            <a:ext cx="2211983" cy="735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208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9760901" y="261070"/>
            <a:ext cx="2025304" cy="40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33" tIns="54517" rIns="109033" bIns="54517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900" i="1" dirty="0"/>
              <a:t>WWF </a:t>
            </a:r>
            <a:r>
              <a:rPr lang="ru-RU" sz="1900" i="1" dirty="0"/>
              <a:t>России</a:t>
            </a:r>
            <a:r>
              <a:rPr lang="en-US" sz="1900" i="1" dirty="0"/>
              <a:t> </a:t>
            </a:r>
            <a:endParaRPr lang="en-US" sz="1900" i="1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3102" t="9340" r="4368" b="13359"/>
          <a:stretch/>
        </p:blipFill>
        <p:spPr bwMode="auto">
          <a:xfrm>
            <a:off x="1009140" y="910193"/>
            <a:ext cx="10002012" cy="54814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7660" y="225445"/>
            <a:ext cx="7693855" cy="66409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dirty="0" smtClean="0"/>
              <a:t>Инвестиции </a:t>
            </a:r>
            <a:r>
              <a:rPr lang="en-US" dirty="0" smtClean="0"/>
              <a:t>AIIB (</a:t>
            </a:r>
            <a:r>
              <a:rPr lang="en-US" dirty="0"/>
              <a:t>USD </a:t>
            </a:r>
            <a:r>
              <a:rPr lang="en-US" dirty="0" smtClean="0"/>
              <a:t>100 billion capital)</a:t>
            </a:r>
            <a:endParaRPr lang="ru-RU" dirty="0" smtClean="0"/>
          </a:p>
          <a:p>
            <a:r>
              <a:rPr lang="ru-RU" dirty="0" smtClean="0"/>
              <a:t>Позиционирует себя как зеленый банк. </a:t>
            </a:r>
            <a:r>
              <a:rPr lang="ru-RU" dirty="0" smtClean="0">
                <a:solidFill>
                  <a:srgbClr val="FF0000"/>
                </a:solidFill>
              </a:rPr>
              <a:t>Где Россия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2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9760901" y="261070"/>
            <a:ext cx="2025304" cy="40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33" tIns="54517" rIns="109033" bIns="54517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900" i="1" dirty="0"/>
              <a:t>WWF </a:t>
            </a:r>
            <a:r>
              <a:rPr lang="ru-RU" sz="1900" i="1" dirty="0"/>
              <a:t>России</a:t>
            </a:r>
            <a:r>
              <a:rPr lang="en-US" sz="1900" i="1" dirty="0"/>
              <a:t> </a:t>
            </a:r>
            <a:endParaRPr lang="en-US" sz="19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297660" y="299185"/>
            <a:ext cx="8655587" cy="66409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dirty="0" smtClean="0"/>
              <a:t>Инвестиции </a:t>
            </a:r>
            <a:r>
              <a:rPr lang="en-US" dirty="0" smtClean="0"/>
              <a:t>NDB – </a:t>
            </a:r>
            <a:r>
              <a:rPr lang="ru-RU" dirty="0" smtClean="0"/>
              <a:t>Банк БРИКС</a:t>
            </a:r>
            <a:r>
              <a:rPr lang="en-US" dirty="0" smtClean="0"/>
              <a:t> (</a:t>
            </a:r>
            <a:r>
              <a:rPr lang="en-US" dirty="0"/>
              <a:t>USD </a:t>
            </a:r>
            <a:r>
              <a:rPr lang="ru-RU" dirty="0" smtClean="0"/>
              <a:t>50</a:t>
            </a:r>
            <a:r>
              <a:rPr lang="en-US" dirty="0" smtClean="0"/>
              <a:t> billion capital)</a:t>
            </a:r>
            <a:endParaRPr lang="ru-RU" dirty="0" smtClean="0"/>
          </a:p>
          <a:p>
            <a:r>
              <a:rPr lang="ru-RU" dirty="0" smtClean="0"/>
              <a:t>Позиционирует себя как зеленый банк. </a:t>
            </a:r>
            <a:r>
              <a:rPr lang="ru-RU" dirty="0" smtClean="0">
                <a:solidFill>
                  <a:srgbClr val="FF0000"/>
                </a:solidFill>
              </a:rPr>
              <a:t>Где Россия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5" y="2065728"/>
            <a:ext cx="2836894" cy="101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60983" y="2059706"/>
            <a:ext cx="7501509" cy="3603363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2900" dirty="0"/>
              <a:t>13 проектов одобрено, из них</a:t>
            </a:r>
            <a:r>
              <a:rPr lang="ru-RU" dirty="0" smtClean="0"/>
              <a:t>:</a:t>
            </a:r>
          </a:p>
          <a:p>
            <a:pPr marL="408874" indent="-408874">
              <a:buAutoNum type="arabicPlain" startAt="7"/>
            </a:pPr>
            <a:r>
              <a:rPr lang="ru-RU" dirty="0" smtClean="0"/>
              <a:t>- ВИЭ и </a:t>
            </a:r>
            <a:r>
              <a:rPr lang="ru-RU" dirty="0" err="1" smtClean="0"/>
              <a:t>энергоэффективность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Китай -  два проекта 100 и 250 – МВт</a:t>
            </a:r>
          </a:p>
          <a:p>
            <a:endParaRPr lang="ru-RU" dirty="0" smtClean="0"/>
          </a:p>
          <a:p>
            <a:r>
              <a:rPr lang="ru-RU" dirty="0" smtClean="0"/>
              <a:t>Индия  - 500 МВт</a:t>
            </a:r>
          </a:p>
          <a:p>
            <a:endParaRPr lang="ru-RU" dirty="0" smtClean="0"/>
          </a:p>
          <a:p>
            <a:r>
              <a:rPr lang="ru-RU" dirty="0" smtClean="0"/>
              <a:t>Бразилия – 600 МВт</a:t>
            </a:r>
          </a:p>
          <a:p>
            <a:endParaRPr lang="ru-RU" dirty="0" smtClean="0"/>
          </a:p>
          <a:p>
            <a:r>
              <a:rPr lang="ru-RU" dirty="0" smtClean="0"/>
              <a:t>ЮАР – 670 МВт</a:t>
            </a:r>
          </a:p>
          <a:p>
            <a:endParaRPr lang="ru-RU" dirty="0" smtClean="0"/>
          </a:p>
          <a:p>
            <a:r>
              <a:rPr lang="ru-RU" dirty="0" smtClean="0"/>
              <a:t>Россия  - 49 МВт (малые ГЭС в Карелии)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33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9760901" y="261070"/>
            <a:ext cx="2025304" cy="40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33" tIns="54517" rIns="109033" bIns="54517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900" i="1" dirty="0"/>
              <a:t>WWF </a:t>
            </a:r>
            <a:r>
              <a:rPr lang="ru-RU" sz="1900" i="1" dirty="0"/>
              <a:t>России</a:t>
            </a:r>
            <a:r>
              <a:rPr lang="en-US" sz="1900" i="1" dirty="0"/>
              <a:t> </a:t>
            </a:r>
            <a:endParaRPr lang="en-US" sz="19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259391" y="465093"/>
            <a:ext cx="6443604" cy="556375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2900" b="1" dirty="0"/>
              <a:t>Ситуация в России</a:t>
            </a:r>
            <a:endParaRPr lang="ru-RU" sz="2900" b="1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29648" t="25940" r="31730" b="37857"/>
          <a:stretch/>
        </p:blipFill>
        <p:spPr bwMode="auto">
          <a:xfrm>
            <a:off x="1393833" y="1634190"/>
            <a:ext cx="3065881" cy="1211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l="57212" t="18530" r="10416" b="9635"/>
          <a:stretch/>
        </p:blipFill>
        <p:spPr bwMode="auto">
          <a:xfrm>
            <a:off x="6394838" y="1297436"/>
            <a:ext cx="2185050" cy="21637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://loveopium.ru/content/2016/08/bottle/16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5" t="50427"/>
          <a:stretch/>
        </p:blipFill>
        <p:spPr bwMode="auto">
          <a:xfrm>
            <a:off x="3990509" y="3723055"/>
            <a:ext cx="3925006" cy="22133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4698" y="1121055"/>
            <a:ext cx="2981369" cy="387098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dirty="0" smtClean="0"/>
              <a:t>Строительство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895342" y="1487190"/>
            <a:ext cx="2890863" cy="387098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dirty="0" smtClean="0"/>
              <a:t>ВИЭ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22129" y="4155804"/>
            <a:ext cx="2404330" cy="387098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dirty="0" smtClean="0"/>
              <a:t>Отходы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6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9760901" y="261070"/>
            <a:ext cx="2025304" cy="40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33" tIns="54517" rIns="109033" bIns="54517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900" i="1" dirty="0"/>
              <a:t>WWF </a:t>
            </a:r>
            <a:r>
              <a:rPr lang="ru-RU" sz="1900" i="1" dirty="0"/>
              <a:t>России</a:t>
            </a:r>
            <a:r>
              <a:rPr lang="en-US" sz="1900" i="1" dirty="0"/>
              <a:t> </a:t>
            </a:r>
            <a:endParaRPr lang="en-US" sz="19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201486" y="465093"/>
            <a:ext cx="9201849" cy="556375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2900" b="1" dirty="0"/>
              <a:t>Регулирование – а есть ли координация?</a:t>
            </a:r>
            <a:endParaRPr lang="ru-RU" sz="2900" b="1" dirty="0"/>
          </a:p>
        </p:txBody>
      </p:sp>
      <p:sp>
        <p:nvSpPr>
          <p:cNvPr id="2" name="AutoShape 2" descr="http://www.mnr.gov.ru/assets/images/logo-year.svg"/>
          <p:cNvSpPr>
            <a:spLocks noChangeAspect="1" noChangeArrowheads="1"/>
          </p:cNvSpPr>
          <p:nvPr/>
        </p:nvSpPr>
        <p:spPr bwMode="auto">
          <a:xfrm>
            <a:off x="207784" y="-144697"/>
            <a:ext cx="407088" cy="30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9033" tIns="54517" rIns="109033" bIns="545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3"/>
          <a:srcRect l="4327" t="19954" r="71475" b="71494"/>
          <a:stretch/>
        </p:blipFill>
        <p:spPr bwMode="auto">
          <a:xfrm>
            <a:off x="912967" y="1342941"/>
            <a:ext cx="3077542" cy="649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4"/>
          <a:srcRect l="14744" t="26796" r="51282" b="60947"/>
          <a:stretch/>
        </p:blipFill>
        <p:spPr bwMode="auto">
          <a:xfrm>
            <a:off x="5913973" y="1294962"/>
            <a:ext cx="3560462" cy="8542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5"/>
          <a:srcRect l="6249" t="17104" r="65866" b="66077"/>
          <a:stretch/>
        </p:blipFill>
        <p:spPr bwMode="auto">
          <a:xfrm>
            <a:off x="1532002" y="2695282"/>
            <a:ext cx="3414927" cy="858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6"/>
          <a:srcRect l="11539" t="21095" r="56089" b="65223"/>
          <a:stretch/>
        </p:blipFill>
        <p:spPr bwMode="auto">
          <a:xfrm>
            <a:off x="7002655" y="2569060"/>
            <a:ext cx="3400681" cy="8780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7"/>
          <a:srcRect l="2885" t="13398" r="77404" b="72349"/>
          <a:stretch/>
        </p:blipFill>
        <p:spPr bwMode="auto">
          <a:xfrm>
            <a:off x="4663721" y="3867305"/>
            <a:ext cx="2802010" cy="959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8"/>
          <a:srcRect l="2083" t="19156" r="61859" b="69727"/>
          <a:stretch/>
        </p:blipFill>
        <p:spPr bwMode="auto">
          <a:xfrm>
            <a:off x="1532002" y="4949175"/>
            <a:ext cx="4189625" cy="9376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062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9760901" y="261070"/>
            <a:ext cx="2025304" cy="40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33" tIns="54517" rIns="109033" bIns="54517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900" i="1" dirty="0"/>
              <a:t>WWF </a:t>
            </a:r>
            <a:r>
              <a:rPr lang="ru-RU" sz="1900" i="1" dirty="0"/>
              <a:t>России</a:t>
            </a:r>
            <a:r>
              <a:rPr lang="en-US" sz="1900" i="1" dirty="0"/>
              <a:t> </a:t>
            </a:r>
            <a:endParaRPr lang="en-US" sz="19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201486" y="465093"/>
            <a:ext cx="9201849" cy="556375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2900" b="1" dirty="0"/>
              <a:t>Возможности</a:t>
            </a:r>
            <a:endParaRPr lang="ru-RU" sz="2900" b="1" dirty="0"/>
          </a:p>
        </p:txBody>
      </p:sp>
      <p:sp>
        <p:nvSpPr>
          <p:cNvPr id="2" name="AutoShape 2" descr="http://www.mnr.gov.ru/assets/images/logo-year.svg"/>
          <p:cNvSpPr>
            <a:spLocks noChangeAspect="1" noChangeArrowheads="1"/>
          </p:cNvSpPr>
          <p:nvPr/>
        </p:nvSpPr>
        <p:spPr bwMode="auto">
          <a:xfrm>
            <a:off x="207784" y="-144697"/>
            <a:ext cx="407088" cy="30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9033" tIns="54517" rIns="109033" bIns="545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://www.euroinfocenter.ru/images/img_articles/inves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0" y="2836040"/>
            <a:ext cx="3513425" cy="158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279029" y="3021005"/>
            <a:ext cx="7309162" cy="3434086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2400" dirty="0"/>
              <a:t>Необходимо: </a:t>
            </a:r>
          </a:p>
          <a:p>
            <a:pPr marL="340728" indent="-340728">
              <a:buFontTx/>
              <a:buChar char="-"/>
            </a:pPr>
            <a:endParaRPr lang="ru-RU" sz="2400" dirty="0"/>
          </a:p>
          <a:p>
            <a:pPr marL="340728" indent="-340728">
              <a:buFontTx/>
              <a:buChar char="-"/>
            </a:pPr>
            <a:r>
              <a:rPr lang="ru-RU" sz="2400" dirty="0"/>
              <a:t>Понять требования инвесторов, готовых вкладывать в зеленые проекты</a:t>
            </a:r>
          </a:p>
          <a:p>
            <a:pPr marL="340728" indent="-340728">
              <a:buFontTx/>
              <a:buChar char="-"/>
            </a:pPr>
            <a:r>
              <a:rPr lang="ru-RU" sz="2400" dirty="0"/>
              <a:t>Создать платформу по поиску и «упаковке» зеленых проектов для инвесторов</a:t>
            </a:r>
            <a:endParaRPr lang="en-US" sz="2400" dirty="0"/>
          </a:p>
          <a:p>
            <a:pPr marL="340728" indent="-340728">
              <a:buFontTx/>
              <a:buChar char="-"/>
            </a:pPr>
            <a:r>
              <a:rPr lang="ru-RU" sz="2400" dirty="0"/>
              <a:t>Разработать </a:t>
            </a:r>
            <a:r>
              <a:rPr lang="ru-RU" sz="2400" dirty="0"/>
              <a:t>механизмы стимулирования зеленых проектов в России</a:t>
            </a:r>
          </a:p>
          <a:p>
            <a:pPr marL="340728" indent="-340728">
              <a:buFontTx/>
              <a:buChar char="-"/>
            </a:pPr>
            <a:endParaRPr lang="ru-RU" sz="24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929855" y="1104439"/>
            <a:ext cx="1767673" cy="746947"/>
            <a:chOff x="611560" y="2754061"/>
            <a:chExt cx="1767673" cy="746947"/>
          </a:xfrm>
        </p:grpSpPr>
        <p:sp>
          <p:nvSpPr>
            <p:cNvPr id="16" name="Овал 15"/>
            <p:cNvSpPr/>
            <p:nvPr/>
          </p:nvSpPr>
          <p:spPr>
            <a:xfrm>
              <a:off x="611560" y="2754061"/>
              <a:ext cx="1767673" cy="746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5576" y="2924944"/>
              <a:ext cx="1516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Государство </a:t>
              </a:r>
              <a:endParaRPr lang="ru-RU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764978" y="1104439"/>
            <a:ext cx="2715132" cy="746947"/>
            <a:chOff x="5446683" y="2754061"/>
            <a:chExt cx="2715132" cy="746947"/>
          </a:xfrm>
        </p:grpSpPr>
        <p:sp>
          <p:nvSpPr>
            <p:cNvPr id="20" name="Овал 19"/>
            <p:cNvSpPr/>
            <p:nvPr/>
          </p:nvSpPr>
          <p:spPr>
            <a:xfrm>
              <a:off x="5446683" y="2754061"/>
              <a:ext cx="2342633" cy="746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46683" y="2915421"/>
              <a:ext cx="2715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Саморегулирование</a:t>
              </a:r>
              <a:endParaRPr lang="ru-RU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97528" y="1779378"/>
            <a:ext cx="3992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Что такое «зеленые проекты»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882183" y="2180068"/>
            <a:ext cx="1512168" cy="3903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75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2"/>
          <p:cNvCxnSpPr/>
          <p:nvPr/>
        </p:nvCxnSpPr>
        <p:spPr>
          <a:xfrm>
            <a:off x="1202182" y="549569"/>
            <a:ext cx="1030441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9760901" y="261070"/>
            <a:ext cx="2025304" cy="40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33" tIns="54517" rIns="109033" bIns="54517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900" i="1" dirty="0"/>
              <a:t>WWF </a:t>
            </a:r>
            <a:r>
              <a:rPr lang="ru-RU" sz="1900" i="1" dirty="0"/>
              <a:t>России</a:t>
            </a:r>
            <a:r>
              <a:rPr lang="en-US" sz="1900" i="1" dirty="0"/>
              <a:t> </a:t>
            </a:r>
            <a:endParaRPr lang="en-US" sz="19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7" r="2030" b="20709"/>
          <a:stretch/>
        </p:blipFill>
        <p:spPr bwMode="auto">
          <a:xfrm>
            <a:off x="178175" y="1126567"/>
            <a:ext cx="12034464" cy="347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8175" y="1126567"/>
            <a:ext cx="10736804" cy="4327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93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4 orange theme with masters">
  <a:themeElements>
    <a:clrScheme name="03 Orang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3 Orang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3 Orang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 Orang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 Orang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 Orang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 Orang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 Orang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 Orang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 Orang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 Orang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 Orang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 Orang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 Orang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04 orange theme with masters</Template>
  <TotalTime>9119</TotalTime>
  <Words>295</Words>
  <Application>Microsoft Office PowerPoint</Application>
  <PresentationFormat>Произвольный</PresentationFormat>
  <Paragraphs>75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04 orange theme with masters</vt:lpstr>
      <vt:lpstr>Custom Design</vt:lpstr>
      <vt:lpstr>1_Custom Design</vt:lpstr>
      <vt:lpstr>4_Custom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WWF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 Kalinicheva</dc:creator>
  <cp:lastModifiedBy>User</cp:lastModifiedBy>
  <cp:revision>1492</cp:revision>
  <dcterms:created xsi:type="dcterms:W3CDTF">2012-03-21T15:25:04Z</dcterms:created>
  <dcterms:modified xsi:type="dcterms:W3CDTF">2018-03-22T06:07:31Z</dcterms:modified>
</cp:coreProperties>
</file>