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63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58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58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58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58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58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58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58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58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58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58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58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58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58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58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58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58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587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(16:9)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2018-03-22T06:26:00Z</dcterms:created>
  <dcterms:modified xsi:type="dcterms:W3CDTF">2018-03-22T13:35:21Z</dcterms:modified>
</cp:coreProperties>
</file>