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6" r:id="rId6"/>
    <p:sldId id="257" r:id="rId7"/>
    <p:sldId id="262" r:id="rId8"/>
    <p:sldId id="267" r:id="rId9"/>
    <p:sldId id="268" r:id="rId10"/>
    <p:sldId id="272" r:id="rId11"/>
    <p:sldId id="269" r:id="rId12"/>
    <p:sldId id="271" r:id="rId13"/>
    <p:sldId id="27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ECDBF-C320-474E-97C9-19BB79655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6418-2F1A-4999-BE9F-F59C86358DAE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A0303-2071-4A2D-99DA-DFAEAAF3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539552" y="6426200"/>
            <a:ext cx="8137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ru-RU" sz="2000" b="1" dirty="0"/>
              <a:t>пос. Удимский Котласского района Архангельской области</a:t>
            </a:r>
          </a:p>
        </p:txBody>
      </p:sp>
      <p:pic>
        <p:nvPicPr>
          <p:cNvPr id="7" name="Рисунок 6" descr="D:\диск D\альбом\школа\DSC023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700092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bliqueTopRight"/>
            <a:lightRig rig="flat" dir="t"/>
          </a:scene3d>
          <a:sp3d extrusionH="76200" contourW="12700" prstMaterial="metal">
            <a:bevelT prst="angle"/>
            <a:bevelB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МОУ «Удимская №2 средняя</a:t>
            </a:r>
          </a:p>
          <a:p>
            <a:pPr algn="ctr">
              <a:defRPr/>
            </a:pPr>
            <a:r>
              <a:rPr lang="ru-RU" sz="48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общеобразовательная школа»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116_112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116_112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89756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116_112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16"/>
          <a:stretch>
            <a:fillRect/>
          </a:stretch>
        </p:blipFill>
        <p:spPr>
          <a:xfrm>
            <a:off x="0" y="548680"/>
            <a:ext cx="9175398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Спортзал\SDC10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Спортзал\SDC10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Спортзал\SDC10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Спортзал\SDC10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Спортзал\SDC10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573"/>
          <a:stretch>
            <a:fillRect/>
          </a:stretch>
        </p:blipFill>
        <p:spPr bwMode="auto">
          <a:xfrm>
            <a:off x="1331640" y="0"/>
            <a:ext cx="63166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AP_DI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3925" y="5878513"/>
            <a:ext cx="1870075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Диплом"/>
          <p:cNvPicPr>
            <a:picLocks noChangeAspect="1" noChangeArrowheads="1"/>
          </p:cNvPicPr>
          <p:nvPr/>
        </p:nvPicPr>
        <p:blipFill>
          <a:blip r:embed="rId3" cstate="print"/>
          <a:srcRect b="2606"/>
          <a:stretch>
            <a:fillRect/>
          </a:stretch>
        </p:blipFill>
        <p:spPr bwMode="auto">
          <a:xfrm>
            <a:off x="179512" y="188640"/>
            <a:ext cx="4463926" cy="653364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4714875" y="642938"/>
            <a:ext cx="4249738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2007 г. 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школа приняла участие конкурсе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«Школа года 2007»,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проводимом в рамках национального проекта «Образование» на районном уровне и </a:t>
            </a:r>
          </a:p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стала победителем в номинации </a:t>
            </a:r>
          </a:p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«Школа спорта и здоровья».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AP_DI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363" y="5915025"/>
            <a:ext cx="1798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4535487" y="692696"/>
            <a:ext cx="46085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2008 г</a:t>
            </a:r>
            <a:r>
              <a:rPr 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школа приняла участие во Всероссийском конкурсе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«Школа  - территория здоровья»,</a:t>
            </a:r>
            <a:r>
              <a:rPr 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6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победитель </a:t>
            </a:r>
            <a:endParaRPr lang="ru-RU" sz="3600" b="1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87325" indent="14288"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регионального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этапа конкурса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2" name="Picture 5" descr="диплом реги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68978" cy="64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60032" y="116633"/>
            <a:ext cx="4176464" cy="61206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 smtClean="0"/>
              <a:t>2008 г. – </a:t>
            </a:r>
            <a:r>
              <a:rPr lang="ru-RU" sz="3200" b="1" dirty="0" smtClean="0">
                <a:solidFill>
                  <a:srgbClr val="FF0000"/>
                </a:solidFill>
              </a:rPr>
              <a:t>лауреаты </a:t>
            </a:r>
            <a:r>
              <a:rPr lang="ru-RU" sz="3200" dirty="0" smtClean="0"/>
              <a:t>Всероссийского конкурса «Школа – территория здоровья» </a:t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номинации «Лучшая модель сельской «школы здоровья»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среди </a:t>
            </a:r>
            <a:r>
              <a:rPr lang="ru-RU" sz="3200" b="1" u="sng" dirty="0" smtClean="0">
                <a:solidFill>
                  <a:srgbClr val="FF0000"/>
                </a:solidFill>
              </a:rPr>
              <a:t>85 школ</a:t>
            </a:r>
            <a:r>
              <a:rPr lang="ru-RU" sz="3200" dirty="0" smtClean="0">
                <a:solidFill>
                  <a:schemeClr val="tx1"/>
                </a:solidFill>
              </a:rPr>
              <a:t>, победителей региональных конкурсов</a:t>
            </a:r>
          </a:p>
        </p:txBody>
      </p:sp>
      <p:pic>
        <p:nvPicPr>
          <p:cNvPr id="28675" name="Picture 3" descr="диплом росс кон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4597904" cy="6495306"/>
          </a:xfrm>
          <a:noFill/>
          <a:ln w="19050">
            <a:solidFill>
              <a:srgbClr val="FF0000"/>
            </a:solidFill>
          </a:ln>
        </p:spPr>
      </p:pic>
      <p:pic>
        <p:nvPicPr>
          <p:cNvPr id="5" name="Picture 3" descr="CAP_DI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5363" y="5915025"/>
            <a:ext cx="1798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GP05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88640"/>
            <a:ext cx="8568952" cy="64267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Государственная программа Архангельской области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b="1" dirty="0" smtClean="0">
                <a:solidFill>
                  <a:srgbClr val="FF0000"/>
                </a:solidFill>
              </a:rPr>
              <a:t>Развитие образования и науки Архангельской области»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(2013-2018 годы)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утвержденная постановлением Правительства Архангельской области от 12 октября 2012 года №463-пп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116_112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131"/>
          <a:stretch>
            <a:fillRect/>
          </a:stretch>
        </p:blipFill>
        <p:spPr>
          <a:xfrm>
            <a:off x="179512" y="692696"/>
            <a:ext cx="8865582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85</Words>
  <Application>Microsoft Office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2008 г. – лауреаты Всероссийского конкурса «Школа – территория здоровья»  в номинации «Лучшая модель сельской «школы здоровья»  среди 85 школ, победителей региональных конкурсов</vt:lpstr>
      <vt:lpstr>Слайд 5</vt:lpstr>
      <vt:lpstr>Слайд 6</vt:lpstr>
      <vt:lpstr>Слайд 7</vt:lpstr>
      <vt:lpstr> Государственная программа Архангельской области  «Развитие образования и науки Архангельской области»  (2013-2018 годы)  утвержденная постановлением Правительства Архангельской области от 12 октября 2012 года №463-пп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2015-11-16T07:08:51Z</dcterms:created>
  <dcterms:modified xsi:type="dcterms:W3CDTF">2015-11-18T06:36:53Z</dcterms:modified>
</cp:coreProperties>
</file>