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Ремонт спорт-залов сельских школ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Типовое решение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332656"/>
            <a:ext cx="828092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Проект Всероссийской политической партии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«Единая Россия»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1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реального проекта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827119" cy="322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2852936"/>
            <a:ext cx="1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 ремонта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17435"/>
            <a:ext cx="4988279" cy="30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52120" y="1556792"/>
            <a:ext cx="167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После ремонта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74051" y="6093296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Далее слайд-шоу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32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Спортивное покрытие из ПВХ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9971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Трехслойное прочное </a:t>
            </a:r>
            <a:r>
              <a:rPr lang="ru-RU" dirty="0"/>
              <a:t>покрытие с </a:t>
            </a:r>
            <a:r>
              <a:rPr lang="ru-RU" dirty="0" smtClean="0"/>
              <a:t>внешним слоем </a:t>
            </a:r>
            <a:r>
              <a:rPr lang="ru-RU" dirty="0"/>
              <a:t>из структурированного трехмерного </a:t>
            </a:r>
            <a:r>
              <a:rPr lang="ru-RU" dirty="0" smtClean="0"/>
              <a:t>полимера – легко моется и долго служит</a:t>
            </a:r>
            <a:endParaRPr lang="ru-RU" dirty="0"/>
          </a:p>
          <a:p>
            <a:r>
              <a:rPr lang="ru-RU" dirty="0" smtClean="0"/>
              <a:t>Амортизирует -  защищает суставы и хрящи</a:t>
            </a:r>
          </a:p>
          <a:p>
            <a:r>
              <a:rPr lang="ru-RU" dirty="0" smtClean="0"/>
              <a:t>Оптимальный коэффициент трения и отскок мяча – комфорт и снижение опасности травмы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57174"/>
            <a:ext cx="3456300" cy="2369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785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Светодиодное освещение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sz="2500" dirty="0" smtClean="0"/>
              <a:t>Эффективно – более 115 лм/Вт</a:t>
            </a:r>
          </a:p>
          <a:p>
            <a:r>
              <a:rPr lang="ru-RU" sz="2500" dirty="0" smtClean="0"/>
              <a:t>Безопасно – нет вредных или опасных веществ</a:t>
            </a:r>
          </a:p>
          <a:p>
            <a:r>
              <a:rPr lang="ru-RU" sz="2500" dirty="0" smtClean="0"/>
              <a:t>Бережет зрение – пульсация менее 0,1%</a:t>
            </a:r>
            <a:endParaRPr lang="ru-RU" sz="2500" dirty="0"/>
          </a:p>
        </p:txBody>
      </p:sp>
      <p:pic>
        <p:nvPicPr>
          <p:cNvPr id="8194" name="Picture 2" descr="C:\Users\kazantseviv\Dropbox\ОИС\1. Клиенты\1. Пресейл\2013-2014 Школы\Выступление 270614\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541" y="1772816"/>
            <a:ext cx="343967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91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Стеновые протекторы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sz="2500" dirty="0" smtClean="0"/>
              <a:t>Снаружи – нескользящая фактурная поверхность</a:t>
            </a:r>
          </a:p>
          <a:p>
            <a:r>
              <a:rPr lang="ru-RU" sz="2500" dirty="0" smtClean="0"/>
              <a:t>Внутри - вспененный микропористый полимер, упругий и эластичный</a:t>
            </a:r>
          </a:p>
          <a:p>
            <a:r>
              <a:rPr lang="ru-RU" sz="2500" dirty="0" smtClean="0"/>
              <a:t>Нет запаха, не боятся сырости, не горят</a:t>
            </a:r>
          </a:p>
        </p:txBody>
      </p:sp>
      <p:pic>
        <p:nvPicPr>
          <p:cNvPr id="7170" name="Picture 2" descr="C:\Users\kazantseviv\Dropbox\ОИС\1. Клиенты\1. Пресейл\2013-2014 Школы\Выступление 270614\Фото для видео (Школа)\Фото для видео (Школа)\3_Готовый объект\протект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359025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41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для баскетбола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4 щита – 2 игровых и 2 для тренировок</a:t>
            </a:r>
          </a:p>
          <a:p>
            <a:r>
              <a:rPr lang="ru-RU" dirty="0" smtClean="0"/>
              <a:t>Надежно -  конструкция щита из ламинированной фанеры толщиной 15 мм и стального прута толщиной 16 мм</a:t>
            </a:r>
          </a:p>
          <a:p>
            <a:r>
              <a:rPr lang="ru-RU" dirty="0" smtClean="0"/>
              <a:t>Долговечно - выносливые фермы из стали сечением 32х32 мм и 40х20 мм, сетка толщиной 2,6 мм</a:t>
            </a:r>
          </a:p>
        </p:txBody>
      </p:sp>
      <p:pic>
        <p:nvPicPr>
          <p:cNvPr id="2050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995" y="1638349"/>
            <a:ext cx="3179377" cy="2388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78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для волейбола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Надежно - </a:t>
            </a:r>
            <a:r>
              <a:rPr lang="ru-RU" sz="2500" dirty="0" err="1" smtClean="0"/>
              <a:t>пристенные</a:t>
            </a:r>
            <a:r>
              <a:rPr lang="ru-RU" sz="2500" dirty="0" smtClean="0"/>
              <a:t> стойки из трубы диаметром 57 мм, сетка толщиной 2 мм</a:t>
            </a:r>
          </a:p>
          <a:p>
            <a:r>
              <a:rPr lang="ru-RU" sz="2500" dirty="0" smtClean="0"/>
              <a:t>Удобно - механизм натяжения и регулировка высоты сетки</a:t>
            </a:r>
          </a:p>
          <a:p>
            <a:r>
              <a:rPr lang="ru-RU" sz="2500" dirty="0" smtClean="0"/>
              <a:t>Безопасно - специальные амортизирующие протекторы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33395" y="1659641"/>
            <a:ext cx="653288" cy="4179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88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для мини-футбола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Надежно – изготовлены из профиля 80х40 мм, сетка толщиной 2 мм</a:t>
            </a:r>
          </a:p>
          <a:p>
            <a:r>
              <a:rPr lang="ru-RU" sz="2500" dirty="0"/>
              <a:t>Безопасно </a:t>
            </a:r>
            <a:r>
              <a:rPr lang="ru-RU" sz="2500" dirty="0" smtClean="0"/>
              <a:t>– складываются, если не используются</a:t>
            </a:r>
            <a:endParaRPr lang="ru-RU" sz="2500" dirty="0"/>
          </a:p>
          <a:p>
            <a:r>
              <a:rPr lang="ru-RU" sz="2500" dirty="0" smtClean="0"/>
              <a:t>Удобно – колеса и поворотный механизм для складывания ворот без демонтажа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586" y="1700808"/>
            <a:ext cx="3811971" cy="30526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51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для общей физической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Гимнастическая стенка из древесины – надежно и </a:t>
            </a:r>
            <a:r>
              <a:rPr lang="ru-RU" sz="2500" dirty="0" err="1" smtClean="0"/>
              <a:t>экологично</a:t>
            </a:r>
            <a:endParaRPr lang="ru-RU" sz="2500" dirty="0" smtClean="0"/>
          </a:p>
          <a:p>
            <a:r>
              <a:rPr lang="ru-RU" sz="2500" dirty="0" smtClean="0"/>
              <a:t>Универсальные навесные перекладины – долговечные и выносливые цельносварные конструкции из трубы диаметром 27 мм</a:t>
            </a:r>
            <a:endParaRPr lang="ru-RU" sz="2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1478632" cy="2362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893" y="4221088"/>
            <a:ext cx="2331963" cy="14361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0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Вспомогательное оборудование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Прочная сетка для защиты окон с толщиной нити 2 мм</a:t>
            </a:r>
          </a:p>
          <a:p>
            <a:r>
              <a:rPr lang="ru-RU" sz="2500" dirty="0" smtClean="0"/>
              <a:t>Долговечные и функциональные </a:t>
            </a:r>
            <a:r>
              <a:rPr lang="ru-RU" sz="2500" dirty="0" err="1" smtClean="0"/>
              <a:t>банкетки</a:t>
            </a:r>
            <a:r>
              <a:rPr lang="ru-RU" sz="2500" dirty="0" smtClean="0"/>
              <a:t> с крючками, с каркасом из трубы 25х25х2 мм и сиденьем из фанеры толщиной 21 мм</a:t>
            </a:r>
            <a:endParaRPr lang="ru-RU" sz="2500" dirty="0"/>
          </a:p>
        </p:txBody>
      </p:sp>
      <p:pic>
        <p:nvPicPr>
          <p:cNvPr id="6" name="Графический объект2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6153277" y="4071636"/>
            <a:ext cx="2111520" cy="1668279"/>
          </a:xfrm>
          <a:prstGeom prst="rect">
            <a:avLst/>
          </a:prstGeom>
        </p:spPr>
      </p:pic>
      <p:pic>
        <p:nvPicPr>
          <p:cNvPr id="6146" name="Picture 2" descr="C:\Users\kazantseviv\Dropbox\ОИС\1. Клиенты\1. Пресейл\2013-2014 Школы\Выступление 270614\Фото для видео (Школа)\Фото для видео (Школа)\3_Готовый объект\сетка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1820589" cy="23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22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274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Ремонт спорт-залов сельских школ</vt:lpstr>
      <vt:lpstr>Спортивное покрытие из ПВХ</vt:lpstr>
      <vt:lpstr>Светодиодное освещение</vt:lpstr>
      <vt:lpstr>Стеновые протекторы</vt:lpstr>
      <vt:lpstr>Оборудование для баскетбола</vt:lpstr>
      <vt:lpstr>Оборудование для волейбола</vt:lpstr>
      <vt:lpstr>Оборудование для мини-футбола</vt:lpstr>
      <vt:lpstr>Оборудование для общей физической подготовки</vt:lpstr>
      <vt:lpstr>Вспомогательное оборудование</vt:lpstr>
      <vt:lpstr>Пример реального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Ремонт спорт-залов сельских школ</dc:title>
  <dc:creator>Казанцев Иван Валерьевич</dc:creator>
  <cp:lastModifiedBy>RWT</cp:lastModifiedBy>
  <cp:revision>14</cp:revision>
  <cp:lastPrinted>2014-06-27T04:21:35Z</cp:lastPrinted>
  <dcterms:created xsi:type="dcterms:W3CDTF">2014-06-27T02:37:13Z</dcterms:created>
  <dcterms:modified xsi:type="dcterms:W3CDTF">2014-09-29T10:27:47Z</dcterms:modified>
</cp:coreProperties>
</file>