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9120" autoAdjust="0"/>
  </p:normalViewPr>
  <p:slideViewPr>
    <p:cSldViewPr snapToGrid="0">
      <p:cViewPr>
        <p:scale>
          <a:sx n="111" d="100"/>
          <a:sy n="111" d="100"/>
        </p:scale>
        <p:origin x="-72" y="3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09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54942-2323-484A-BF8B-37C7513AA7D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8495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89516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77317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377317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872A3-755B-4A9E-AEE4-D01B022F66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874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D986A-3F34-4B22-9123-177CA984A01B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1528B-7343-40AB-8B9F-68A5566E09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47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D986A-3F34-4B22-9123-177CA984A01B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1528B-7343-40AB-8B9F-68A5566E09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96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D986A-3F34-4B22-9123-177CA984A01B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1528B-7343-40AB-8B9F-68A5566E09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D986A-3F34-4B22-9123-177CA984A01B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1528B-7343-40AB-8B9F-68A5566E09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09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D986A-3F34-4B22-9123-177CA984A01B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1528B-7343-40AB-8B9F-68A5566E09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82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D986A-3F34-4B22-9123-177CA984A01B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1528B-7343-40AB-8B9F-68A5566E09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22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D986A-3F34-4B22-9123-177CA984A01B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1528B-7343-40AB-8B9F-68A5566E09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60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D986A-3F34-4B22-9123-177CA984A01B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1528B-7343-40AB-8B9F-68A5566E09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30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D986A-3F34-4B22-9123-177CA984A01B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1528B-7343-40AB-8B9F-68A5566E09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16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D986A-3F34-4B22-9123-177CA984A01B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1528B-7343-40AB-8B9F-68A5566E09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40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D986A-3F34-4B22-9123-177CA984A01B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1528B-7343-40AB-8B9F-68A5566E09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18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86A-3F34-4B22-9123-177CA984A01B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1528B-7343-40AB-8B9F-68A5566E09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897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" y="0"/>
            <a:ext cx="12186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9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8" y="1826261"/>
            <a:ext cx="2191175" cy="16433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" y="0"/>
            <a:ext cx="1218610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6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" y="0"/>
            <a:ext cx="1218610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2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118" y="40638"/>
            <a:ext cx="2028615" cy="15214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" y="0"/>
            <a:ext cx="1218610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6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745" y="731519"/>
            <a:ext cx="2028615" cy="15214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" y="0"/>
            <a:ext cx="1218610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2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879" y="1802555"/>
            <a:ext cx="2231815" cy="16738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" y="0"/>
            <a:ext cx="12186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7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396" y="3581406"/>
            <a:ext cx="2682241" cy="20116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879" y="1802555"/>
            <a:ext cx="2231815" cy="16738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" y="0"/>
            <a:ext cx="12186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" y="0"/>
            <a:ext cx="1218610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2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265" y="4270584"/>
            <a:ext cx="2109895" cy="15824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" y="0"/>
            <a:ext cx="1218610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827" y="971973"/>
            <a:ext cx="2307452" cy="17305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" y="0"/>
            <a:ext cx="1218610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3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81280" y="1728892"/>
            <a:ext cx="1822027" cy="1325881"/>
          </a:xfrm>
          <a:prstGeom prst="rect">
            <a:avLst/>
          </a:prstGeom>
          <a:solidFill>
            <a:srgbClr val="F8F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" y="0"/>
            <a:ext cx="12186105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5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" y="0"/>
            <a:ext cx="1218610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1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932" y="745067"/>
            <a:ext cx="1995877" cy="14969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" y="0"/>
            <a:ext cx="1218610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9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" y="0"/>
            <a:ext cx="12186103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" y="0"/>
            <a:ext cx="12186105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4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2599</TotalTime>
  <Words>0</Words>
  <Application>Microsoft Office PowerPoint</Application>
  <PresentationFormat>Произвольный</PresentationFormat>
  <Paragraphs>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Кирьян</dc:creator>
  <cp:lastModifiedBy>Ушакова Регина Ивановна</cp:lastModifiedBy>
  <cp:revision>233</cp:revision>
  <cp:lastPrinted>2020-05-21T10:50:53Z</cp:lastPrinted>
  <dcterms:created xsi:type="dcterms:W3CDTF">2019-05-22T10:55:10Z</dcterms:created>
  <dcterms:modified xsi:type="dcterms:W3CDTF">2020-05-25T06:15:03Z</dcterms:modified>
</cp:coreProperties>
</file>