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58" r:id="rId4"/>
    <p:sldId id="256" r:id="rId5"/>
    <p:sldId id="271" r:id="rId6"/>
    <p:sldId id="262" r:id="rId7"/>
    <p:sldId id="272" r:id="rId8"/>
    <p:sldId id="266" r:id="rId9"/>
    <p:sldId id="263" r:id="rId10"/>
    <p:sldId id="259" r:id="rId11"/>
    <p:sldId id="273" r:id="rId12"/>
    <p:sldId id="260" r:id="rId13"/>
    <p:sldId id="261" r:id="rId14"/>
    <p:sldId id="265" r:id="rId15"/>
    <p:sldId id="274" r:id="rId16"/>
    <p:sldId id="264" r:id="rId17"/>
    <p:sldId id="275" r:id="rId18"/>
    <p:sldId id="268" r:id="rId19"/>
    <p:sldId id="276" r:id="rId20"/>
    <p:sldId id="267" r:id="rId21"/>
    <p:sldId id="269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 varScale="1">
        <p:scale>
          <a:sx n="145" d="100"/>
          <a:sy n="145" d="100"/>
        </p:scale>
        <p:origin x="90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47814"/>
            <a:ext cx="2208245" cy="165618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749075" y="3592311"/>
            <a:ext cx="104442" cy="331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40891"/>
            <a:ext cx="2520280" cy="1323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147814"/>
            <a:ext cx="1964837" cy="14736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" y="2"/>
            <a:ext cx="9133356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vira\Desktop\работа\безопасный город\картинки\a4a4b132e34452e32865f92b64a2cd6cc48bce28.gif"/>
          <p:cNvPicPr>
            <a:picLocks noChangeAspect="1" noChangeArrowheads="1" noCrop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31590"/>
            <a:ext cx="1434142" cy="8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9862"/>
            <a:ext cx="1655085" cy="9654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75" y="3291830"/>
            <a:ext cx="2256250" cy="16921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" y="0"/>
            <a:ext cx="9133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456384"/>
            <a:ext cx="1892829" cy="14196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Экран (16:9)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AnnaRekke</dc:creator>
  <cp:lastModifiedBy>Окатова Светлана Валентиновна</cp:lastModifiedBy>
  <cp:revision>38</cp:revision>
  <dcterms:created xsi:type="dcterms:W3CDTF">2020-09-26T20:50:15Z</dcterms:created>
  <dcterms:modified xsi:type="dcterms:W3CDTF">2020-10-30T06:51:44Z</dcterms:modified>
</cp:coreProperties>
</file>