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4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6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5602-0F7B-48F7-B6D1-61F7836CF104}" type="datetimeFigureOut">
              <a:rPr lang="ru-RU" smtClean="0"/>
              <a:t>09.06.22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EFF25-57C4-4C3A-86EF-9BD8A3090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" y="0"/>
            <a:ext cx="12187266" cy="68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0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Кирьян</dc:creator>
  <cp:lastModifiedBy>Анастасия Кирьян</cp:lastModifiedBy>
  <cp:revision>10</cp:revision>
  <dcterms:created xsi:type="dcterms:W3CDTF">2022-06-08T08:13:23Z</dcterms:created>
  <dcterms:modified xsi:type="dcterms:W3CDTF">2022-06-09T09:10:34Z</dcterms:modified>
</cp:coreProperties>
</file>