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90" r:id="rId2"/>
    <p:sldId id="353" r:id="rId3"/>
    <p:sldId id="350" r:id="rId4"/>
    <p:sldId id="341" r:id="rId5"/>
    <p:sldId id="354" r:id="rId6"/>
    <p:sldId id="355" r:id="rId7"/>
    <p:sldId id="358" r:id="rId8"/>
    <p:sldId id="359" r:id="rId9"/>
    <p:sldId id="356" r:id="rId10"/>
    <p:sldId id="360" r:id="rId11"/>
    <p:sldId id="362" r:id="rId12"/>
    <p:sldId id="365" r:id="rId13"/>
    <p:sldId id="367" r:id="rId14"/>
    <p:sldId id="363" r:id="rId15"/>
    <p:sldId id="364" r:id="rId16"/>
    <p:sldId id="366" r:id="rId17"/>
    <p:sldId id="345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BAFF"/>
    <a:srgbClr val="3366FF"/>
    <a:srgbClr val="FF5757"/>
    <a:srgbClr val="FF8D69"/>
    <a:srgbClr val="CC3300"/>
    <a:srgbClr val="FF9F9F"/>
    <a:srgbClr val="E06694"/>
    <a:srgbClr val="3366CC"/>
    <a:srgbClr val="DDEA7E"/>
    <a:srgbClr val="9F73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3480" autoAdjust="0"/>
    <p:restoredTop sz="94762" autoAdjust="0"/>
  </p:normalViewPr>
  <p:slideViewPr>
    <p:cSldViewPr>
      <p:cViewPr>
        <p:scale>
          <a:sx n="75" d="100"/>
          <a:sy n="75" d="100"/>
        </p:scale>
        <p:origin x="-2664" y="-8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5" d="100"/>
          <a:sy n="65" d="100"/>
        </p:scale>
        <p:origin x="-3130" y="-8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A32C4A-1A09-4315-86E4-12825BFDA120}" type="doc">
      <dgm:prSet loTypeId="urn:microsoft.com/office/officeart/2008/layout/LinedList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11A084A9-0AE5-4E8C-A2DB-BA9A2EBDFD3C}">
      <dgm:prSet phldrT="[Текст]" custT="1"/>
      <dgm:spPr/>
      <dgm:t>
        <a:bodyPr/>
        <a:lstStyle/>
        <a:p>
          <a:r>
            <a:rPr lang="ru-RU" sz="2000" kern="1200" dirty="0" smtClean="0">
              <a:latin typeface="+mn-lt"/>
              <a:ea typeface="+mn-ea"/>
              <a:cs typeface="+mn-cs"/>
            </a:rPr>
            <a:t>Реконструкции аэропортового комплекса «Соловки», определен подрядчик</a:t>
          </a:r>
          <a:endParaRPr lang="ru-RU" sz="2000" kern="1200" dirty="0">
            <a:latin typeface="+mn-lt"/>
            <a:ea typeface="+mn-ea"/>
            <a:cs typeface="+mn-cs"/>
          </a:endParaRPr>
        </a:p>
      </dgm:t>
    </dgm:pt>
    <dgm:pt modelId="{E38E3B4F-8218-41A4-A2CA-2651D20108AB}" type="parTrans" cxnId="{37D2C2E6-43C6-4FB0-BFA9-C2E718E6452F}">
      <dgm:prSet/>
      <dgm:spPr/>
      <dgm:t>
        <a:bodyPr/>
        <a:lstStyle/>
        <a:p>
          <a:endParaRPr lang="ru-RU"/>
        </a:p>
      </dgm:t>
    </dgm:pt>
    <dgm:pt modelId="{EF1F2A7C-7F02-4432-BA29-10B4AD60E1CD}" type="sibTrans" cxnId="{37D2C2E6-43C6-4FB0-BFA9-C2E718E6452F}">
      <dgm:prSet/>
      <dgm:spPr/>
      <dgm:t>
        <a:bodyPr/>
        <a:lstStyle/>
        <a:p>
          <a:endParaRPr lang="ru-RU"/>
        </a:p>
      </dgm:t>
    </dgm:pt>
    <dgm:pt modelId="{CCE4BF75-549C-40CE-A9C2-D01216D84EBE}">
      <dgm:prSet phldrT="[Текст]"/>
      <dgm:spPr/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D60D2677-6C43-406B-A507-1CD64D352081}" type="parTrans" cxnId="{A38DE9A1-2C77-49A0-9B15-6F03A22B7DA3}">
      <dgm:prSet/>
      <dgm:spPr/>
      <dgm:t>
        <a:bodyPr/>
        <a:lstStyle/>
        <a:p>
          <a:endParaRPr lang="ru-RU"/>
        </a:p>
      </dgm:t>
    </dgm:pt>
    <dgm:pt modelId="{4C59BFF9-1338-4C33-8E4E-9279A3A85B91}" type="sibTrans" cxnId="{A38DE9A1-2C77-49A0-9B15-6F03A22B7DA3}">
      <dgm:prSet/>
      <dgm:spPr/>
      <dgm:t>
        <a:bodyPr/>
        <a:lstStyle/>
        <a:p>
          <a:endParaRPr lang="ru-RU"/>
        </a:p>
      </dgm:t>
    </dgm:pt>
    <dgm:pt modelId="{1DF58E67-4218-48C0-AB5F-71C61BE71607}">
      <dgm:prSet phldrT="[Текст]" custT="1"/>
      <dgm:spPr/>
      <dgm:t>
        <a:bodyPr/>
        <a:lstStyle/>
        <a:p>
          <a:r>
            <a:rPr lang="ru-RU" sz="2000" kern="1200" dirty="0" smtClean="0">
              <a:latin typeface="+mn-lt"/>
              <a:ea typeface="+mn-ea"/>
              <a:cs typeface="+mn-cs"/>
            </a:rPr>
            <a:t>Реконструкция аэропорта «Архангельск» (искусственная взлетно-посадочная полоса) </a:t>
          </a:r>
          <a:endParaRPr lang="ru-RU" sz="2000" kern="1200" dirty="0">
            <a:latin typeface="+mn-lt"/>
            <a:ea typeface="+mn-ea"/>
            <a:cs typeface="+mn-cs"/>
          </a:endParaRPr>
        </a:p>
      </dgm:t>
    </dgm:pt>
    <dgm:pt modelId="{10F04017-59DC-4BB7-9D0A-025BF4BC79AB}" type="parTrans" cxnId="{A49E4280-CBAF-4ACC-A0F1-61A79BA026C6}">
      <dgm:prSet/>
      <dgm:spPr/>
      <dgm:t>
        <a:bodyPr/>
        <a:lstStyle/>
        <a:p>
          <a:endParaRPr lang="ru-RU"/>
        </a:p>
      </dgm:t>
    </dgm:pt>
    <dgm:pt modelId="{2E9AC309-A478-484B-9E88-55DE3CEF5680}" type="sibTrans" cxnId="{A49E4280-CBAF-4ACC-A0F1-61A79BA026C6}">
      <dgm:prSet/>
      <dgm:spPr/>
      <dgm:t>
        <a:bodyPr/>
        <a:lstStyle/>
        <a:p>
          <a:endParaRPr lang="ru-RU"/>
        </a:p>
      </dgm:t>
    </dgm:pt>
    <dgm:pt modelId="{D83697E9-4228-4A3E-9BB4-C9DFCD0190DC}">
      <dgm:prSet phldrT="[Текст]"/>
      <dgm:spPr/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0B0320FB-3D86-4FA8-94DD-DEE617C874B8}" type="parTrans" cxnId="{CDD3F169-26EA-4DE5-81F6-48728416ED46}">
      <dgm:prSet/>
      <dgm:spPr/>
      <dgm:t>
        <a:bodyPr/>
        <a:lstStyle/>
        <a:p>
          <a:endParaRPr lang="ru-RU"/>
        </a:p>
      </dgm:t>
    </dgm:pt>
    <dgm:pt modelId="{969EC5AF-C3A3-4724-8385-D95E19603FCF}" type="sibTrans" cxnId="{CDD3F169-26EA-4DE5-81F6-48728416ED46}">
      <dgm:prSet/>
      <dgm:spPr/>
      <dgm:t>
        <a:bodyPr/>
        <a:lstStyle/>
        <a:p>
          <a:endParaRPr lang="ru-RU"/>
        </a:p>
      </dgm:t>
    </dgm:pt>
    <dgm:pt modelId="{734B5B1A-039D-402B-BAA7-9503E8776BF9}">
      <dgm:prSet phldrT="[Текст]" custT="1"/>
      <dgm:spPr/>
      <dgm:t>
        <a:bodyPr/>
        <a:lstStyle/>
        <a:p>
          <a:r>
            <a:rPr lang="ru-RU" sz="2000" kern="1200" dirty="0" smtClean="0">
              <a:latin typeface="+mn-lt"/>
              <a:ea typeface="+mn-ea"/>
              <a:cs typeface="+mn-cs"/>
            </a:rPr>
            <a:t>Приобретение воздушных судов Л-410 УВП для </a:t>
          </a:r>
          <a:br>
            <a:rPr lang="ru-RU" sz="2000" kern="1200" dirty="0" smtClean="0">
              <a:latin typeface="+mn-lt"/>
              <a:ea typeface="+mn-ea"/>
              <a:cs typeface="+mn-cs"/>
            </a:rPr>
          </a:br>
          <a:r>
            <a:rPr lang="ru-RU" sz="2000" kern="1200" dirty="0" smtClean="0">
              <a:latin typeface="+mn-lt"/>
              <a:ea typeface="+mn-ea"/>
              <a:cs typeface="+mn-cs"/>
            </a:rPr>
            <a:t>АО «2-ой Архангельской объединенный авиаотряд»</a:t>
          </a:r>
        </a:p>
        <a:p>
          <a:endParaRPr lang="ru-RU" sz="1400" kern="1200" dirty="0">
            <a:latin typeface="+mn-lt"/>
            <a:ea typeface="+mn-ea"/>
            <a:cs typeface="+mn-cs"/>
          </a:endParaRPr>
        </a:p>
      </dgm:t>
    </dgm:pt>
    <dgm:pt modelId="{1776C0C4-A372-4E07-B7E2-09C28B964DB4}" type="parTrans" cxnId="{4D17BC05-A14E-41F1-8F46-C356995A1B31}">
      <dgm:prSet/>
      <dgm:spPr/>
      <dgm:t>
        <a:bodyPr/>
        <a:lstStyle/>
        <a:p>
          <a:endParaRPr lang="ru-RU"/>
        </a:p>
      </dgm:t>
    </dgm:pt>
    <dgm:pt modelId="{12EE76CC-5B74-492B-A1C1-7F50F31C41F8}" type="sibTrans" cxnId="{4D17BC05-A14E-41F1-8F46-C356995A1B31}">
      <dgm:prSet/>
      <dgm:spPr/>
      <dgm:t>
        <a:bodyPr/>
        <a:lstStyle/>
        <a:p>
          <a:endParaRPr lang="ru-RU"/>
        </a:p>
      </dgm:t>
    </dgm:pt>
    <dgm:pt modelId="{45E88F23-A56C-4A5F-8A05-762DC69D54A4}">
      <dgm:prSet phldrT="[Текст]" custT="1"/>
      <dgm:spPr/>
      <dgm:t>
        <a:bodyPr/>
        <a:lstStyle/>
        <a:p>
          <a:r>
            <a:rPr lang="ru-RU" sz="2800" kern="1200" dirty="0" smtClean="0">
              <a:latin typeface="+mn-lt"/>
              <a:ea typeface="+mn-ea"/>
              <a:cs typeface="+mn-cs"/>
            </a:rPr>
            <a:t>Общая стоимость работ 2,5 млрд. руб. </a:t>
          </a:r>
          <a:endParaRPr lang="ru-RU" sz="2800" kern="1200" dirty="0">
            <a:latin typeface="+mn-lt"/>
            <a:ea typeface="+mn-ea"/>
            <a:cs typeface="+mn-cs"/>
          </a:endParaRPr>
        </a:p>
      </dgm:t>
    </dgm:pt>
    <dgm:pt modelId="{658E5ACF-4119-4BB2-A88E-9D4B231852CF}" type="parTrans" cxnId="{AB782B13-71DF-40D3-AEDB-DBB0B1BBADF5}">
      <dgm:prSet/>
      <dgm:spPr/>
      <dgm:t>
        <a:bodyPr/>
        <a:lstStyle/>
        <a:p>
          <a:endParaRPr lang="ru-RU"/>
        </a:p>
      </dgm:t>
    </dgm:pt>
    <dgm:pt modelId="{64F6DE14-8B54-46DB-B170-51602343200A}" type="sibTrans" cxnId="{AB782B13-71DF-40D3-AEDB-DBB0B1BBADF5}">
      <dgm:prSet/>
      <dgm:spPr/>
      <dgm:t>
        <a:bodyPr/>
        <a:lstStyle/>
        <a:p>
          <a:endParaRPr lang="ru-RU"/>
        </a:p>
      </dgm:t>
    </dgm:pt>
    <dgm:pt modelId="{DB4B4071-719D-4B28-A076-21B0C77265B4}">
      <dgm:prSet phldrT="[Текст]"/>
      <dgm:spPr/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15790E4A-369A-4273-BABF-5AD1DA2C14CA}" type="sibTrans" cxnId="{DB6458F7-6DC6-471A-B0BD-DE0E9897EFC1}">
      <dgm:prSet/>
      <dgm:spPr/>
      <dgm:t>
        <a:bodyPr/>
        <a:lstStyle/>
        <a:p>
          <a:endParaRPr lang="ru-RU"/>
        </a:p>
      </dgm:t>
    </dgm:pt>
    <dgm:pt modelId="{9ED48193-BC50-4002-8A77-578C1514C846}" type="parTrans" cxnId="{DB6458F7-6DC6-471A-B0BD-DE0E9897EFC1}">
      <dgm:prSet/>
      <dgm:spPr/>
      <dgm:t>
        <a:bodyPr/>
        <a:lstStyle/>
        <a:p>
          <a:endParaRPr lang="ru-RU"/>
        </a:p>
      </dgm:t>
    </dgm:pt>
    <dgm:pt modelId="{C1BD66DD-B927-45FF-BE7B-4F46E8618BB7}">
      <dgm:prSet phldrT="[Текст]" custT="1"/>
      <dgm:spPr/>
      <dgm:t>
        <a:bodyPr/>
        <a:lstStyle/>
        <a:p>
          <a:r>
            <a:rPr lang="ru-RU" sz="2800" kern="1200" dirty="0" smtClean="0">
              <a:latin typeface="+mn-lt"/>
              <a:ea typeface="+mn-ea"/>
              <a:cs typeface="+mn-cs"/>
            </a:rPr>
            <a:t>Общая </a:t>
          </a:r>
          <a:r>
            <a:rPr lang="ru-RU" sz="2800" kern="1200" smtClean="0">
              <a:latin typeface="+mn-lt"/>
              <a:ea typeface="+mn-ea"/>
              <a:cs typeface="+mn-cs"/>
            </a:rPr>
            <a:t>стоимость 1,1 </a:t>
          </a:r>
          <a:r>
            <a:rPr lang="ru-RU" sz="2800" kern="1200" dirty="0" smtClean="0">
              <a:latin typeface="+mn-lt"/>
              <a:ea typeface="+mn-ea"/>
              <a:cs typeface="+mn-cs"/>
            </a:rPr>
            <a:t>млрд. руб</a:t>
          </a:r>
          <a:r>
            <a:rPr lang="ru-RU" sz="1400" kern="1200" dirty="0" smtClean="0">
              <a:latin typeface="+mn-lt"/>
              <a:ea typeface="+mn-ea"/>
              <a:cs typeface="+mn-cs"/>
            </a:rPr>
            <a:t>. </a:t>
          </a:r>
          <a:endParaRPr lang="ru-RU" sz="1400" kern="1200" dirty="0">
            <a:latin typeface="+mn-lt"/>
            <a:ea typeface="+mn-ea"/>
            <a:cs typeface="+mn-cs"/>
          </a:endParaRPr>
        </a:p>
      </dgm:t>
    </dgm:pt>
    <dgm:pt modelId="{E6EC165A-28B0-4486-AD96-F00962B7A613}" type="sibTrans" cxnId="{FA1704CF-43D1-4AB2-B37F-653EA0AD0FB7}">
      <dgm:prSet/>
      <dgm:spPr/>
      <dgm:t>
        <a:bodyPr/>
        <a:lstStyle/>
        <a:p>
          <a:endParaRPr lang="ru-RU"/>
        </a:p>
      </dgm:t>
    </dgm:pt>
    <dgm:pt modelId="{F7A01B32-92C0-4B8E-A3F8-999271AAC589}" type="parTrans" cxnId="{FA1704CF-43D1-4AB2-B37F-653EA0AD0FB7}">
      <dgm:prSet/>
      <dgm:spPr/>
      <dgm:t>
        <a:bodyPr/>
        <a:lstStyle/>
        <a:p>
          <a:endParaRPr lang="ru-RU"/>
        </a:p>
      </dgm:t>
    </dgm:pt>
    <dgm:pt modelId="{F25B7F71-2998-4A0F-AF38-E29D7C79E2B4}">
      <dgm:prSet phldrT="[Текст]" custT="1"/>
      <dgm:spPr/>
      <dgm:t>
        <a:bodyPr/>
        <a:lstStyle/>
        <a:p>
          <a:r>
            <a:rPr lang="ru-RU" sz="2800" kern="1200" dirty="0" smtClean="0">
              <a:latin typeface="+mn-lt"/>
              <a:ea typeface="+mn-ea"/>
              <a:cs typeface="+mn-cs"/>
            </a:rPr>
            <a:t>Общая стоимость 4,4 млрд. руб.</a:t>
          </a:r>
          <a:endParaRPr lang="ru-RU" sz="2800" kern="1200" dirty="0">
            <a:latin typeface="+mn-lt"/>
            <a:ea typeface="+mn-ea"/>
            <a:cs typeface="+mn-cs"/>
          </a:endParaRPr>
        </a:p>
      </dgm:t>
    </dgm:pt>
    <dgm:pt modelId="{AECE93FE-B380-4EE4-B31D-FDA9FEF9EFDD}" type="sibTrans" cxnId="{91D87B55-B4C6-495F-843D-B94E0072240B}">
      <dgm:prSet/>
      <dgm:spPr/>
      <dgm:t>
        <a:bodyPr/>
        <a:lstStyle/>
        <a:p>
          <a:endParaRPr lang="ru-RU"/>
        </a:p>
      </dgm:t>
    </dgm:pt>
    <dgm:pt modelId="{FF1B9FCD-1394-4B5C-B378-F26F579A23E0}" type="parTrans" cxnId="{91D87B55-B4C6-495F-843D-B94E0072240B}">
      <dgm:prSet/>
      <dgm:spPr/>
      <dgm:t>
        <a:bodyPr/>
        <a:lstStyle/>
        <a:p>
          <a:endParaRPr lang="ru-RU"/>
        </a:p>
      </dgm:t>
    </dgm:pt>
    <dgm:pt modelId="{7B495371-6B53-4DD1-909E-9139D72A7882}" type="pres">
      <dgm:prSet presAssocID="{9EA32C4A-1A09-4315-86E4-12825BFDA120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72EEA60-5725-49D7-BF0A-0DA06746E8AB}" type="pres">
      <dgm:prSet presAssocID="{DB4B4071-719D-4B28-A076-21B0C77265B4}" presName="thickLine" presStyleLbl="alignNode1" presStyleIdx="0" presStyleCnt="3"/>
      <dgm:spPr/>
      <dgm:t>
        <a:bodyPr/>
        <a:lstStyle/>
        <a:p>
          <a:endParaRPr lang="ru-RU"/>
        </a:p>
      </dgm:t>
    </dgm:pt>
    <dgm:pt modelId="{1F789686-6454-40C3-9F26-EC59603565CA}" type="pres">
      <dgm:prSet presAssocID="{DB4B4071-719D-4B28-A076-21B0C77265B4}" presName="horz1" presStyleCnt="0"/>
      <dgm:spPr/>
      <dgm:t>
        <a:bodyPr/>
        <a:lstStyle/>
        <a:p>
          <a:endParaRPr lang="ru-RU"/>
        </a:p>
      </dgm:t>
    </dgm:pt>
    <dgm:pt modelId="{267EF357-9465-4603-BFCD-FA6A8632EBB4}" type="pres">
      <dgm:prSet presAssocID="{DB4B4071-719D-4B28-A076-21B0C77265B4}" presName="tx1" presStyleLbl="revTx" presStyleIdx="0" presStyleCnt="9"/>
      <dgm:spPr/>
      <dgm:t>
        <a:bodyPr/>
        <a:lstStyle/>
        <a:p>
          <a:endParaRPr lang="ru-RU"/>
        </a:p>
      </dgm:t>
    </dgm:pt>
    <dgm:pt modelId="{6D8E5ED1-0428-4443-AA6E-5B8A3DB8814E}" type="pres">
      <dgm:prSet presAssocID="{DB4B4071-719D-4B28-A076-21B0C77265B4}" presName="vert1" presStyleCnt="0"/>
      <dgm:spPr/>
      <dgm:t>
        <a:bodyPr/>
        <a:lstStyle/>
        <a:p>
          <a:endParaRPr lang="ru-RU"/>
        </a:p>
      </dgm:t>
    </dgm:pt>
    <dgm:pt modelId="{A3155656-7A15-470E-8CF2-0C2081F004F4}" type="pres">
      <dgm:prSet presAssocID="{11A084A9-0AE5-4E8C-A2DB-BA9A2EBDFD3C}" presName="vertSpace2a" presStyleCnt="0"/>
      <dgm:spPr/>
      <dgm:t>
        <a:bodyPr/>
        <a:lstStyle/>
        <a:p>
          <a:endParaRPr lang="ru-RU"/>
        </a:p>
      </dgm:t>
    </dgm:pt>
    <dgm:pt modelId="{FDF98728-6AA4-4BC7-867B-FDCFDA6FCC06}" type="pres">
      <dgm:prSet presAssocID="{11A084A9-0AE5-4E8C-A2DB-BA9A2EBDFD3C}" presName="horz2" presStyleCnt="0"/>
      <dgm:spPr/>
      <dgm:t>
        <a:bodyPr/>
        <a:lstStyle/>
        <a:p>
          <a:endParaRPr lang="ru-RU"/>
        </a:p>
      </dgm:t>
    </dgm:pt>
    <dgm:pt modelId="{D01754C5-9C80-47AE-8582-6A338899C278}" type="pres">
      <dgm:prSet presAssocID="{11A084A9-0AE5-4E8C-A2DB-BA9A2EBDFD3C}" presName="horzSpace2" presStyleCnt="0"/>
      <dgm:spPr/>
      <dgm:t>
        <a:bodyPr/>
        <a:lstStyle/>
        <a:p>
          <a:endParaRPr lang="ru-RU"/>
        </a:p>
      </dgm:t>
    </dgm:pt>
    <dgm:pt modelId="{C7F5C1F0-C58A-43A7-9B85-CC5601F0572B}" type="pres">
      <dgm:prSet presAssocID="{11A084A9-0AE5-4E8C-A2DB-BA9A2EBDFD3C}" presName="tx2" presStyleLbl="revTx" presStyleIdx="1" presStyleCnt="9"/>
      <dgm:spPr/>
      <dgm:t>
        <a:bodyPr/>
        <a:lstStyle/>
        <a:p>
          <a:endParaRPr lang="ru-RU"/>
        </a:p>
      </dgm:t>
    </dgm:pt>
    <dgm:pt modelId="{0B8A5B89-6784-4A3C-845D-4A9C90BA2BF5}" type="pres">
      <dgm:prSet presAssocID="{11A084A9-0AE5-4E8C-A2DB-BA9A2EBDFD3C}" presName="vert2" presStyleCnt="0"/>
      <dgm:spPr/>
      <dgm:t>
        <a:bodyPr/>
        <a:lstStyle/>
        <a:p>
          <a:endParaRPr lang="ru-RU"/>
        </a:p>
      </dgm:t>
    </dgm:pt>
    <dgm:pt modelId="{7BB18DE9-5E10-4254-AE00-C06EC1C923D3}" type="pres">
      <dgm:prSet presAssocID="{11A084A9-0AE5-4E8C-A2DB-BA9A2EBDFD3C}" presName="thinLine2b" presStyleLbl="callout" presStyleIdx="0" presStyleCnt="6"/>
      <dgm:spPr/>
      <dgm:t>
        <a:bodyPr/>
        <a:lstStyle/>
        <a:p>
          <a:endParaRPr lang="ru-RU"/>
        </a:p>
      </dgm:t>
    </dgm:pt>
    <dgm:pt modelId="{8D7FA239-7214-4871-9CA4-00484D125FF7}" type="pres">
      <dgm:prSet presAssocID="{11A084A9-0AE5-4E8C-A2DB-BA9A2EBDFD3C}" presName="vertSpace2b" presStyleCnt="0"/>
      <dgm:spPr/>
      <dgm:t>
        <a:bodyPr/>
        <a:lstStyle/>
        <a:p>
          <a:endParaRPr lang="ru-RU"/>
        </a:p>
      </dgm:t>
    </dgm:pt>
    <dgm:pt modelId="{3311CCFC-B3D3-4F07-BEB9-84475AEC55F0}" type="pres">
      <dgm:prSet presAssocID="{45E88F23-A56C-4A5F-8A05-762DC69D54A4}" presName="horz2" presStyleCnt="0"/>
      <dgm:spPr/>
      <dgm:t>
        <a:bodyPr/>
        <a:lstStyle/>
        <a:p>
          <a:endParaRPr lang="ru-RU"/>
        </a:p>
      </dgm:t>
    </dgm:pt>
    <dgm:pt modelId="{77D1DCC4-89AA-4E3F-A94D-090CADDED3E2}" type="pres">
      <dgm:prSet presAssocID="{45E88F23-A56C-4A5F-8A05-762DC69D54A4}" presName="horzSpace2" presStyleCnt="0"/>
      <dgm:spPr/>
      <dgm:t>
        <a:bodyPr/>
        <a:lstStyle/>
        <a:p>
          <a:endParaRPr lang="ru-RU"/>
        </a:p>
      </dgm:t>
    </dgm:pt>
    <dgm:pt modelId="{C160CA6D-AA7B-48C4-B52F-E93C51F0BC4F}" type="pres">
      <dgm:prSet presAssocID="{45E88F23-A56C-4A5F-8A05-762DC69D54A4}" presName="tx2" presStyleLbl="revTx" presStyleIdx="2" presStyleCnt="9"/>
      <dgm:spPr/>
      <dgm:t>
        <a:bodyPr/>
        <a:lstStyle/>
        <a:p>
          <a:endParaRPr lang="ru-RU"/>
        </a:p>
      </dgm:t>
    </dgm:pt>
    <dgm:pt modelId="{A46B017E-C6FE-4876-B033-1A0E11337F68}" type="pres">
      <dgm:prSet presAssocID="{45E88F23-A56C-4A5F-8A05-762DC69D54A4}" presName="vert2" presStyleCnt="0"/>
      <dgm:spPr/>
      <dgm:t>
        <a:bodyPr/>
        <a:lstStyle/>
        <a:p>
          <a:endParaRPr lang="ru-RU"/>
        </a:p>
      </dgm:t>
    </dgm:pt>
    <dgm:pt modelId="{FBEEA922-98D5-487E-9049-11DE6D8C9A2E}" type="pres">
      <dgm:prSet presAssocID="{45E88F23-A56C-4A5F-8A05-762DC69D54A4}" presName="thinLine2b" presStyleLbl="callout" presStyleIdx="1" presStyleCnt="6"/>
      <dgm:spPr/>
      <dgm:t>
        <a:bodyPr/>
        <a:lstStyle/>
        <a:p>
          <a:endParaRPr lang="ru-RU"/>
        </a:p>
      </dgm:t>
    </dgm:pt>
    <dgm:pt modelId="{BC3D91BE-4469-42C9-96B9-27EA2D9EB4B5}" type="pres">
      <dgm:prSet presAssocID="{45E88F23-A56C-4A5F-8A05-762DC69D54A4}" presName="vertSpace2b" presStyleCnt="0"/>
      <dgm:spPr/>
      <dgm:t>
        <a:bodyPr/>
        <a:lstStyle/>
        <a:p>
          <a:endParaRPr lang="ru-RU"/>
        </a:p>
      </dgm:t>
    </dgm:pt>
    <dgm:pt modelId="{4C5C5362-A6D5-4BC0-AEA4-CC3544E2851D}" type="pres">
      <dgm:prSet presAssocID="{CCE4BF75-549C-40CE-A9C2-D01216D84EBE}" presName="thickLine" presStyleLbl="alignNode1" presStyleIdx="1" presStyleCnt="3"/>
      <dgm:spPr/>
      <dgm:t>
        <a:bodyPr/>
        <a:lstStyle/>
        <a:p>
          <a:endParaRPr lang="ru-RU"/>
        </a:p>
      </dgm:t>
    </dgm:pt>
    <dgm:pt modelId="{5CABCC17-4003-4F73-9901-2392B39A3F07}" type="pres">
      <dgm:prSet presAssocID="{CCE4BF75-549C-40CE-A9C2-D01216D84EBE}" presName="horz1" presStyleCnt="0"/>
      <dgm:spPr/>
      <dgm:t>
        <a:bodyPr/>
        <a:lstStyle/>
        <a:p>
          <a:endParaRPr lang="ru-RU"/>
        </a:p>
      </dgm:t>
    </dgm:pt>
    <dgm:pt modelId="{C821051C-B54A-4E25-A8D0-8624AB4B4AA0}" type="pres">
      <dgm:prSet presAssocID="{CCE4BF75-549C-40CE-A9C2-D01216D84EBE}" presName="tx1" presStyleLbl="revTx" presStyleIdx="3" presStyleCnt="9"/>
      <dgm:spPr/>
      <dgm:t>
        <a:bodyPr/>
        <a:lstStyle/>
        <a:p>
          <a:endParaRPr lang="ru-RU"/>
        </a:p>
      </dgm:t>
    </dgm:pt>
    <dgm:pt modelId="{EE42F7AC-268B-4549-A90F-7506C5DD949B}" type="pres">
      <dgm:prSet presAssocID="{CCE4BF75-549C-40CE-A9C2-D01216D84EBE}" presName="vert1" presStyleCnt="0"/>
      <dgm:spPr/>
      <dgm:t>
        <a:bodyPr/>
        <a:lstStyle/>
        <a:p>
          <a:endParaRPr lang="ru-RU"/>
        </a:p>
      </dgm:t>
    </dgm:pt>
    <dgm:pt modelId="{8004A1D3-A6BB-4DFC-896D-A0C398F16A85}" type="pres">
      <dgm:prSet presAssocID="{1DF58E67-4218-48C0-AB5F-71C61BE71607}" presName="vertSpace2a" presStyleCnt="0"/>
      <dgm:spPr/>
      <dgm:t>
        <a:bodyPr/>
        <a:lstStyle/>
        <a:p>
          <a:endParaRPr lang="ru-RU"/>
        </a:p>
      </dgm:t>
    </dgm:pt>
    <dgm:pt modelId="{B71D1AAA-9A25-4781-9D8E-19051F83FAD9}" type="pres">
      <dgm:prSet presAssocID="{1DF58E67-4218-48C0-AB5F-71C61BE71607}" presName="horz2" presStyleCnt="0"/>
      <dgm:spPr/>
      <dgm:t>
        <a:bodyPr/>
        <a:lstStyle/>
        <a:p>
          <a:endParaRPr lang="ru-RU"/>
        </a:p>
      </dgm:t>
    </dgm:pt>
    <dgm:pt modelId="{58C8FD8A-0A49-4E00-B6B2-ECB455163078}" type="pres">
      <dgm:prSet presAssocID="{1DF58E67-4218-48C0-AB5F-71C61BE71607}" presName="horzSpace2" presStyleCnt="0"/>
      <dgm:spPr/>
      <dgm:t>
        <a:bodyPr/>
        <a:lstStyle/>
        <a:p>
          <a:endParaRPr lang="ru-RU"/>
        </a:p>
      </dgm:t>
    </dgm:pt>
    <dgm:pt modelId="{B1098088-2CBB-4EAC-AFB4-4DCC7B4ACC4D}" type="pres">
      <dgm:prSet presAssocID="{1DF58E67-4218-48C0-AB5F-71C61BE71607}" presName="tx2" presStyleLbl="revTx" presStyleIdx="4" presStyleCnt="9"/>
      <dgm:spPr/>
      <dgm:t>
        <a:bodyPr/>
        <a:lstStyle/>
        <a:p>
          <a:endParaRPr lang="ru-RU"/>
        </a:p>
      </dgm:t>
    </dgm:pt>
    <dgm:pt modelId="{68E9C24B-814F-4B47-AB78-F715B7E41CA6}" type="pres">
      <dgm:prSet presAssocID="{1DF58E67-4218-48C0-AB5F-71C61BE71607}" presName="vert2" presStyleCnt="0"/>
      <dgm:spPr/>
      <dgm:t>
        <a:bodyPr/>
        <a:lstStyle/>
        <a:p>
          <a:endParaRPr lang="ru-RU"/>
        </a:p>
      </dgm:t>
    </dgm:pt>
    <dgm:pt modelId="{392E60BF-A0B8-4DFF-B916-583581E3AC49}" type="pres">
      <dgm:prSet presAssocID="{1DF58E67-4218-48C0-AB5F-71C61BE71607}" presName="thinLine2b" presStyleLbl="callout" presStyleIdx="2" presStyleCnt="6"/>
      <dgm:spPr/>
      <dgm:t>
        <a:bodyPr/>
        <a:lstStyle/>
        <a:p>
          <a:endParaRPr lang="ru-RU"/>
        </a:p>
      </dgm:t>
    </dgm:pt>
    <dgm:pt modelId="{7C43B0EE-9151-48C9-A035-0A5D97F35FB6}" type="pres">
      <dgm:prSet presAssocID="{1DF58E67-4218-48C0-AB5F-71C61BE71607}" presName="vertSpace2b" presStyleCnt="0"/>
      <dgm:spPr/>
      <dgm:t>
        <a:bodyPr/>
        <a:lstStyle/>
        <a:p>
          <a:endParaRPr lang="ru-RU"/>
        </a:p>
      </dgm:t>
    </dgm:pt>
    <dgm:pt modelId="{307E43D7-CFD7-4120-92D3-5B58B5C861C2}" type="pres">
      <dgm:prSet presAssocID="{F25B7F71-2998-4A0F-AF38-E29D7C79E2B4}" presName="horz2" presStyleCnt="0"/>
      <dgm:spPr/>
      <dgm:t>
        <a:bodyPr/>
        <a:lstStyle/>
        <a:p>
          <a:endParaRPr lang="ru-RU"/>
        </a:p>
      </dgm:t>
    </dgm:pt>
    <dgm:pt modelId="{B5DFBC4F-A3ED-4E9F-AB75-E91167EB59CD}" type="pres">
      <dgm:prSet presAssocID="{F25B7F71-2998-4A0F-AF38-E29D7C79E2B4}" presName="horzSpace2" presStyleCnt="0"/>
      <dgm:spPr/>
      <dgm:t>
        <a:bodyPr/>
        <a:lstStyle/>
        <a:p>
          <a:endParaRPr lang="ru-RU"/>
        </a:p>
      </dgm:t>
    </dgm:pt>
    <dgm:pt modelId="{5AAF4985-0A34-43C6-8504-E42D1F24BA1F}" type="pres">
      <dgm:prSet presAssocID="{F25B7F71-2998-4A0F-AF38-E29D7C79E2B4}" presName="tx2" presStyleLbl="revTx" presStyleIdx="5" presStyleCnt="9"/>
      <dgm:spPr/>
      <dgm:t>
        <a:bodyPr/>
        <a:lstStyle/>
        <a:p>
          <a:endParaRPr lang="ru-RU"/>
        </a:p>
      </dgm:t>
    </dgm:pt>
    <dgm:pt modelId="{DF1B5F13-1802-40B1-863B-48A26DFB7A8E}" type="pres">
      <dgm:prSet presAssocID="{F25B7F71-2998-4A0F-AF38-E29D7C79E2B4}" presName="vert2" presStyleCnt="0"/>
      <dgm:spPr/>
      <dgm:t>
        <a:bodyPr/>
        <a:lstStyle/>
        <a:p>
          <a:endParaRPr lang="ru-RU"/>
        </a:p>
      </dgm:t>
    </dgm:pt>
    <dgm:pt modelId="{DA02BCF9-5BB7-445D-8452-F09ED2006824}" type="pres">
      <dgm:prSet presAssocID="{F25B7F71-2998-4A0F-AF38-E29D7C79E2B4}" presName="thinLine2b" presStyleLbl="callout" presStyleIdx="3" presStyleCnt="6"/>
      <dgm:spPr/>
      <dgm:t>
        <a:bodyPr/>
        <a:lstStyle/>
        <a:p>
          <a:endParaRPr lang="ru-RU"/>
        </a:p>
      </dgm:t>
    </dgm:pt>
    <dgm:pt modelId="{6CD7AB18-CBE4-416A-8202-B6094F7D51EB}" type="pres">
      <dgm:prSet presAssocID="{F25B7F71-2998-4A0F-AF38-E29D7C79E2B4}" presName="vertSpace2b" presStyleCnt="0"/>
      <dgm:spPr/>
      <dgm:t>
        <a:bodyPr/>
        <a:lstStyle/>
        <a:p>
          <a:endParaRPr lang="ru-RU"/>
        </a:p>
      </dgm:t>
    </dgm:pt>
    <dgm:pt modelId="{7815545A-04BA-4935-A1CC-9374FC0D8BD6}" type="pres">
      <dgm:prSet presAssocID="{D83697E9-4228-4A3E-9BB4-C9DFCD0190DC}" presName="thickLine" presStyleLbl="alignNode1" presStyleIdx="2" presStyleCnt="3"/>
      <dgm:spPr/>
      <dgm:t>
        <a:bodyPr/>
        <a:lstStyle/>
        <a:p>
          <a:endParaRPr lang="ru-RU"/>
        </a:p>
      </dgm:t>
    </dgm:pt>
    <dgm:pt modelId="{A53E5D74-FB24-4A2D-A119-B9AE522CAFB6}" type="pres">
      <dgm:prSet presAssocID="{D83697E9-4228-4A3E-9BB4-C9DFCD0190DC}" presName="horz1" presStyleCnt="0"/>
      <dgm:spPr/>
      <dgm:t>
        <a:bodyPr/>
        <a:lstStyle/>
        <a:p>
          <a:endParaRPr lang="ru-RU"/>
        </a:p>
      </dgm:t>
    </dgm:pt>
    <dgm:pt modelId="{7D1FF2DB-6D9B-4D1F-A5E8-4B4C451A1EC8}" type="pres">
      <dgm:prSet presAssocID="{D83697E9-4228-4A3E-9BB4-C9DFCD0190DC}" presName="tx1" presStyleLbl="revTx" presStyleIdx="6" presStyleCnt="9"/>
      <dgm:spPr/>
      <dgm:t>
        <a:bodyPr/>
        <a:lstStyle/>
        <a:p>
          <a:endParaRPr lang="ru-RU"/>
        </a:p>
      </dgm:t>
    </dgm:pt>
    <dgm:pt modelId="{A65B2331-5427-43E3-A9BF-870BFE96A757}" type="pres">
      <dgm:prSet presAssocID="{D83697E9-4228-4A3E-9BB4-C9DFCD0190DC}" presName="vert1" presStyleCnt="0"/>
      <dgm:spPr/>
      <dgm:t>
        <a:bodyPr/>
        <a:lstStyle/>
        <a:p>
          <a:endParaRPr lang="ru-RU"/>
        </a:p>
      </dgm:t>
    </dgm:pt>
    <dgm:pt modelId="{1A38E776-B974-4337-AE1D-AE6F7DE7BF14}" type="pres">
      <dgm:prSet presAssocID="{734B5B1A-039D-402B-BAA7-9503E8776BF9}" presName="vertSpace2a" presStyleCnt="0"/>
      <dgm:spPr/>
      <dgm:t>
        <a:bodyPr/>
        <a:lstStyle/>
        <a:p>
          <a:endParaRPr lang="ru-RU"/>
        </a:p>
      </dgm:t>
    </dgm:pt>
    <dgm:pt modelId="{51C1E96F-E050-4EFA-AA46-89C25AB3F6FF}" type="pres">
      <dgm:prSet presAssocID="{734B5B1A-039D-402B-BAA7-9503E8776BF9}" presName="horz2" presStyleCnt="0"/>
      <dgm:spPr/>
      <dgm:t>
        <a:bodyPr/>
        <a:lstStyle/>
        <a:p>
          <a:endParaRPr lang="ru-RU"/>
        </a:p>
      </dgm:t>
    </dgm:pt>
    <dgm:pt modelId="{7BB21A61-321E-4478-9704-197CC02F090F}" type="pres">
      <dgm:prSet presAssocID="{734B5B1A-039D-402B-BAA7-9503E8776BF9}" presName="horzSpace2" presStyleCnt="0"/>
      <dgm:spPr/>
      <dgm:t>
        <a:bodyPr/>
        <a:lstStyle/>
        <a:p>
          <a:endParaRPr lang="ru-RU"/>
        </a:p>
      </dgm:t>
    </dgm:pt>
    <dgm:pt modelId="{0A9FA18C-15B3-4643-9361-621D7FF3EBED}" type="pres">
      <dgm:prSet presAssocID="{734B5B1A-039D-402B-BAA7-9503E8776BF9}" presName="tx2" presStyleLbl="revTx" presStyleIdx="7" presStyleCnt="9"/>
      <dgm:spPr/>
      <dgm:t>
        <a:bodyPr/>
        <a:lstStyle/>
        <a:p>
          <a:endParaRPr lang="ru-RU"/>
        </a:p>
      </dgm:t>
    </dgm:pt>
    <dgm:pt modelId="{20E9F0C5-84F0-49A9-95A6-2B687E237892}" type="pres">
      <dgm:prSet presAssocID="{734B5B1A-039D-402B-BAA7-9503E8776BF9}" presName="vert2" presStyleCnt="0"/>
      <dgm:spPr/>
      <dgm:t>
        <a:bodyPr/>
        <a:lstStyle/>
        <a:p>
          <a:endParaRPr lang="ru-RU"/>
        </a:p>
      </dgm:t>
    </dgm:pt>
    <dgm:pt modelId="{2D251A9B-C938-4A1A-90C7-6AA9CB4D9E0D}" type="pres">
      <dgm:prSet presAssocID="{734B5B1A-039D-402B-BAA7-9503E8776BF9}" presName="thinLine2b" presStyleLbl="callout" presStyleIdx="4" presStyleCnt="6"/>
      <dgm:spPr/>
      <dgm:t>
        <a:bodyPr/>
        <a:lstStyle/>
        <a:p>
          <a:endParaRPr lang="ru-RU"/>
        </a:p>
      </dgm:t>
    </dgm:pt>
    <dgm:pt modelId="{BE5D6DE4-14BC-4B09-88C7-E4E4914A5F6D}" type="pres">
      <dgm:prSet presAssocID="{734B5B1A-039D-402B-BAA7-9503E8776BF9}" presName="vertSpace2b" presStyleCnt="0"/>
      <dgm:spPr/>
      <dgm:t>
        <a:bodyPr/>
        <a:lstStyle/>
        <a:p>
          <a:endParaRPr lang="ru-RU"/>
        </a:p>
      </dgm:t>
    </dgm:pt>
    <dgm:pt modelId="{0C31A9F6-FC0F-4DD4-8722-4104E08AD94A}" type="pres">
      <dgm:prSet presAssocID="{C1BD66DD-B927-45FF-BE7B-4F46E8618BB7}" presName="horz2" presStyleCnt="0"/>
      <dgm:spPr/>
      <dgm:t>
        <a:bodyPr/>
        <a:lstStyle/>
        <a:p>
          <a:endParaRPr lang="ru-RU"/>
        </a:p>
      </dgm:t>
    </dgm:pt>
    <dgm:pt modelId="{2F50A380-EFA1-4109-BD8F-9A8A636C779F}" type="pres">
      <dgm:prSet presAssocID="{C1BD66DD-B927-45FF-BE7B-4F46E8618BB7}" presName="horzSpace2" presStyleCnt="0"/>
      <dgm:spPr/>
      <dgm:t>
        <a:bodyPr/>
        <a:lstStyle/>
        <a:p>
          <a:endParaRPr lang="ru-RU"/>
        </a:p>
      </dgm:t>
    </dgm:pt>
    <dgm:pt modelId="{530CD69E-D71E-421C-B40F-F6388DF6EDA8}" type="pres">
      <dgm:prSet presAssocID="{C1BD66DD-B927-45FF-BE7B-4F46E8618BB7}" presName="tx2" presStyleLbl="revTx" presStyleIdx="8" presStyleCnt="9"/>
      <dgm:spPr/>
      <dgm:t>
        <a:bodyPr/>
        <a:lstStyle/>
        <a:p>
          <a:endParaRPr lang="ru-RU"/>
        </a:p>
      </dgm:t>
    </dgm:pt>
    <dgm:pt modelId="{E0FF86BB-A14B-4520-8E8C-1A90F48FBDA4}" type="pres">
      <dgm:prSet presAssocID="{C1BD66DD-B927-45FF-BE7B-4F46E8618BB7}" presName="vert2" presStyleCnt="0"/>
      <dgm:spPr/>
      <dgm:t>
        <a:bodyPr/>
        <a:lstStyle/>
        <a:p>
          <a:endParaRPr lang="ru-RU"/>
        </a:p>
      </dgm:t>
    </dgm:pt>
    <dgm:pt modelId="{51D3AE67-F5DD-46F5-8BFF-97242EE91100}" type="pres">
      <dgm:prSet presAssocID="{C1BD66DD-B927-45FF-BE7B-4F46E8618BB7}" presName="thinLine2b" presStyleLbl="callout" presStyleIdx="5" presStyleCnt="6"/>
      <dgm:spPr/>
      <dgm:t>
        <a:bodyPr/>
        <a:lstStyle/>
        <a:p>
          <a:endParaRPr lang="ru-RU"/>
        </a:p>
      </dgm:t>
    </dgm:pt>
    <dgm:pt modelId="{E291CE67-3160-48C5-BC50-3568686CE3C9}" type="pres">
      <dgm:prSet presAssocID="{C1BD66DD-B927-45FF-BE7B-4F46E8618BB7}" presName="vertSpace2b" presStyleCnt="0"/>
      <dgm:spPr/>
      <dgm:t>
        <a:bodyPr/>
        <a:lstStyle/>
        <a:p>
          <a:endParaRPr lang="ru-RU"/>
        </a:p>
      </dgm:t>
    </dgm:pt>
  </dgm:ptLst>
  <dgm:cxnLst>
    <dgm:cxn modelId="{91D87B55-B4C6-495F-843D-B94E0072240B}" srcId="{CCE4BF75-549C-40CE-A9C2-D01216D84EBE}" destId="{F25B7F71-2998-4A0F-AF38-E29D7C79E2B4}" srcOrd="1" destOrd="0" parTransId="{FF1B9FCD-1394-4B5C-B378-F26F579A23E0}" sibTransId="{AECE93FE-B380-4EE4-B31D-FDA9FEF9EFDD}"/>
    <dgm:cxn modelId="{CDD3F169-26EA-4DE5-81F6-48728416ED46}" srcId="{9EA32C4A-1A09-4315-86E4-12825BFDA120}" destId="{D83697E9-4228-4A3E-9BB4-C9DFCD0190DC}" srcOrd="2" destOrd="0" parTransId="{0B0320FB-3D86-4FA8-94DD-DEE617C874B8}" sibTransId="{969EC5AF-C3A3-4724-8385-D95E19603FCF}"/>
    <dgm:cxn modelId="{5CE86FD2-16F3-44BA-A571-000071992376}" type="presOf" srcId="{CCE4BF75-549C-40CE-A9C2-D01216D84EBE}" destId="{C821051C-B54A-4E25-A8D0-8624AB4B4AA0}" srcOrd="0" destOrd="0" presId="urn:microsoft.com/office/officeart/2008/layout/LinedList"/>
    <dgm:cxn modelId="{7797B5E1-8437-4B09-BDB5-63241276649B}" type="presOf" srcId="{45E88F23-A56C-4A5F-8A05-762DC69D54A4}" destId="{C160CA6D-AA7B-48C4-B52F-E93C51F0BC4F}" srcOrd="0" destOrd="0" presId="urn:microsoft.com/office/officeart/2008/layout/LinedList"/>
    <dgm:cxn modelId="{43AE61DB-D09F-487C-B239-0D90230594C5}" type="presOf" srcId="{9EA32C4A-1A09-4315-86E4-12825BFDA120}" destId="{7B495371-6B53-4DD1-909E-9139D72A7882}" srcOrd="0" destOrd="0" presId="urn:microsoft.com/office/officeart/2008/layout/LinedList"/>
    <dgm:cxn modelId="{FA1704CF-43D1-4AB2-B37F-653EA0AD0FB7}" srcId="{D83697E9-4228-4A3E-9BB4-C9DFCD0190DC}" destId="{C1BD66DD-B927-45FF-BE7B-4F46E8618BB7}" srcOrd="1" destOrd="0" parTransId="{F7A01B32-92C0-4B8E-A3F8-999271AAC589}" sibTransId="{E6EC165A-28B0-4486-AD96-F00962B7A613}"/>
    <dgm:cxn modelId="{A49E4280-CBAF-4ACC-A0F1-61A79BA026C6}" srcId="{CCE4BF75-549C-40CE-A9C2-D01216D84EBE}" destId="{1DF58E67-4218-48C0-AB5F-71C61BE71607}" srcOrd="0" destOrd="0" parTransId="{10F04017-59DC-4BB7-9D0A-025BF4BC79AB}" sibTransId="{2E9AC309-A478-484B-9E88-55DE3CEF5680}"/>
    <dgm:cxn modelId="{DB6458F7-6DC6-471A-B0BD-DE0E9897EFC1}" srcId="{9EA32C4A-1A09-4315-86E4-12825BFDA120}" destId="{DB4B4071-719D-4B28-A076-21B0C77265B4}" srcOrd="0" destOrd="0" parTransId="{9ED48193-BC50-4002-8A77-578C1514C846}" sibTransId="{15790E4A-369A-4273-BABF-5AD1DA2C14CA}"/>
    <dgm:cxn modelId="{37D2C2E6-43C6-4FB0-BFA9-C2E718E6452F}" srcId="{DB4B4071-719D-4B28-A076-21B0C77265B4}" destId="{11A084A9-0AE5-4E8C-A2DB-BA9A2EBDFD3C}" srcOrd="0" destOrd="0" parTransId="{E38E3B4F-8218-41A4-A2CA-2651D20108AB}" sibTransId="{EF1F2A7C-7F02-4432-BA29-10B4AD60E1CD}"/>
    <dgm:cxn modelId="{A38DE9A1-2C77-49A0-9B15-6F03A22B7DA3}" srcId="{9EA32C4A-1A09-4315-86E4-12825BFDA120}" destId="{CCE4BF75-549C-40CE-A9C2-D01216D84EBE}" srcOrd="1" destOrd="0" parTransId="{D60D2677-6C43-406B-A507-1CD64D352081}" sibTransId="{4C59BFF9-1338-4C33-8E4E-9279A3A85B91}"/>
    <dgm:cxn modelId="{EEEFAA35-FCB8-4854-9AF8-690E790B4FA6}" type="presOf" srcId="{C1BD66DD-B927-45FF-BE7B-4F46E8618BB7}" destId="{530CD69E-D71E-421C-B40F-F6388DF6EDA8}" srcOrd="0" destOrd="0" presId="urn:microsoft.com/office/officeart/2008/layout/LinedList"/>
    <dgm:cxn modelId="{227472F6-3C8D-4A10-B40B-D3BDD9943297}" type="presOf" srcId="{D83697E9-4228-4A3E-9BB4-C9DFCD0190DC}" destId="{7D1FF2DB-6D9B-4D1F-A5E8-4B4C451A1EC8}" srcOrd="0" destOrd="0" presId="urn:microsoft.com/office/officeart/2008/layout/LinedList"/>
    <dgm:cxn modelId="{DBE4F66D-15CE-4186-B800-907CFFF4E472}" type="presOf" srcId="{734B5B1A-039D-402B-BAA7-9503E8776BF9}" destId="{0A9FA18C-15B3-4643-9361-621D7FF3EBED}" srcOrd="0" destOrd="0" presId="urn:microsoft.com/office/officeart/2008/layout/LinedList"/>
    <dgm:cxn modelId="{AB782B13-71DF-40D3-AEDB-DBB0B1BBADF5}" srcId="{DB4B4071-719D-4B28-A076-21B0C77265B4}" destId="{45E88F23-A56C-4A5F-8A05-762DC69D54A4}" srcOrd="1" destOrd="0" parTransId="{658E5ACF-4119-4BB2-A88E-9D4B231852CF}" sibTransId="{64F6DE14-8B54-46DB-B170-51602343200A}"/>
    <dgm:cxn modelId="{00B8EF1E-F1CC-47FC-88DF-51A2470EE96F}" type="presOf" srcId="{1DF58E67-4218-48C0-AB5F-71C61BE71607}" destId="{B1098088-2CBB-4EAC-AFB4-4DCC7B4ACC4D}" srcOrd="0" destOrd="0" presId="urn:microsoft.com/office/officeart/2008/layout/LinedList"/>
    <dgm:cxn modelId="{8AFFC616-8C57-4886-B4CC-C13FE36D0368}" type="presOf" srcId="{F25B7F71-2998-4A0F-AF38-E29D7C79E2B4}" destId="{5AAF4985-0A34-43C6-8504-E42D1F24BA1F}" srcOrd="0" destOrd="0" presId="urn:microsoft.com/office/officeart/2008/layout/LinedList"/>
    <dgm:cxn modelId="{4D17BC05-A14E-41F1-8F46-C356995A1B31}" srcId="{D83697E9-4228-4A3E-9BB4-C9DFCD0190DC}" destId="{734B5B1A-039D-402B-BAA7-9503E8776BF9}" srcOrd="0" destOrd="0" parTransId="{1776C0C4-A372-4E07-B7E2-09C28B964DB4}" sibTransId="{12EE76CC-5B74-492B-A1C1-7F50F31C41F8}"/>
    <dgm:cxn modelId="{9EC3A0FF-0CD4-4CCA-83CA-96DF89FB2A1D}" type="presOf" srcId="{11A084A9-0AE5-4E8C-A2DB-BA9A2EBDFD3C}" destId="{C7F5C1F0-C58A-43A7-9B85-CC5601F0572B}" srcOrd="0" destOrd="0" presId="urn:microsoft.com/office/officeart/2008/layout/LinedList"/>
    <dgm:cxn modelId="{5FFBAFD4-B26D-4327-A42D-EBF47E9AC622}" type="presOf" srcId="{DB4B4071-719D-4B28-A076-21B0C77265B4}" destId="{267EF357-9465-4603-BFCD-FA6A8632EBB4}" srcOrd="0" destOrd="0" presId="urn:microsoft.com/office/officeart/2008/layout/LinedList"/>
    <dgm:cxn modelId="{6B7F7F28-A599-4A07-8208-D61360556BD9}" type="presParOf" srcId="{7B495371-6B53-4DD1-909E-9139D72A7882}" destId="{F72EEA60-5725-49D7-BF0A-0DA06746E8AB}" srcOrd="0" destOrd="0" presId="urn:microsoft.com/office/officeart/2008/layout/LinedList"/>
    <dgm:cxn modelId="{7BE19605-DD79-4975-AEF7-0A7710989C65}" type="presParOf" srcId="{7B495371-6B53-4DD1-909E-9139D72A7882}" destId="{1F789686-6454-40C3-9F26-EC59603565CA}" srcOrd="1" destOrd="0" presId="urn:microsoft.com/office/officeart/2008/layout/LinedList"/>
    <dgm:cxn modelId="{7AE28658-C7F2-439A-96A3-A018EE04FC9B}" type="presParOf" srcId="{1F789686-6454-40C3-9F26-EC59603565CA}" destId="{267EF357-9465-4603-BFCD-FA6A8632EBB4}" srcOrd="0" destOrd="0" presId="urn:microsoft.com/office/officeart/2008/layout/LinedList"/>
    <dgm:cxn modelId="{FEF5FA88-731D-48FE-A47B-D2D81F7FFE82}" type="presParOf" srcId="{1F789686-6454-40C3-9F26-EC59603565CA}" destId="{6D8E5ED1-0428-4443-AA6E-5B8A3DB8814E}" srcOrd="1" destOrd="0" presId="urn:microsoft.com/office/officeart/2008/layout/LinedList"/>
    <dgm:cxn modelId="{5A60B534-BAC1-43AB-A524-19088CB9EEB6}" type="presParOf" srcId="{6D8E5ED1-0428-4443-AA6E-5B8A3DB8814E}" destId="{A3155656-7A15-470E-8CF2-0C2081F004F4}" srcOrd="0" destOrd="0" presId="urn:microsoft.com/office/officeart/2008/layout/LinedList"/>
    <dgm:cxn modelId="{BEC1A449-978D-4AF4-B5E7-87CC9A4D52D2}" type="presParOf" srcId="{6D8E5ED1-0428-4443-AA6E-5B8A3DB8814E}" destId="{FDF98728-6AA4-4BC7-867B-FDCFDA6FCC06}" srcOrd="1" destOrd="0" presId="urn:microsoft.com/office/officeart/2008/layout/LinedList"/>
    <dgm:cxn modelId="{62CDE337-BDB3-47B9-8390-A205519EE670}" type="presParOf" srcId="{FDF98728-6AA4-4BC7-867B-FDCFDA6FCC06}" destId="{D01754C5-9C80-47AE-8582-6A338899C278}" srcOrd="0" destOrd="0" presId="urn:microsoft.com/office/officeart/2008/layout/LinedList"/>
    <dgm:cxn modelId="{E35ABD0F-7785-4CF2-883B-6720341F5C86}" type="presParOf" srcId="{FDF98728-6AA4-4BC7-867B-FDCFDA6FCC06}" destId="{C7F5C1F0-C58A-43A7-9B85-CC5601F0572B}" srcOrd="1" destOrd="0" presId="urn:microsoft.com/office/officeart/2008/layout/LinedList"/>
    <dgm:cxn modelId="{8BFF6DE4-8BD0-4EDC-BFA6-E5DFAEAF0EFF}" type="presParOf" srcId="{FDF98728-6AA4-4BC7-867B-FDCFDA6FCC06}" destId="{0B8A5B89-6784-4A3C-845D-4A9C90BA2BF5}" srcOrd="2" destOrd="0" presId="urn:microsoft.com/office/officeart/2008/layout/LinedList"/>
    <dgm:cxn modelId="{4ACE677B-37DA-447E-AD65-C04CDBCFBEB1}" type="presParOf" srcId="{6D8E5ED1-0428-4443-AA6E-5B8A3DB8814E}" destId="{7BB18DE9-5E10-4254-AE00-C06EC1C923D3}" srcOrd="2" destOrd="0" presId="urn:microsoft.com/office/officeart/2008/layout/LinedList"/>
    <dgm:cxn modelId="{30EC26B6-9060-48B1-B2F1-0ED02E5D1AF5}" type="presParOf" srcId="{6D8E5ED1-0428-4443-AA6E-5B8A3DB8814E}" destId="{8D7FA239-7214-4871-9CA4-00484D125FF7}" srcOrd="3" destOrd="0" presId="urn:microsoft.com/office/officeart/2008/layout/LinedList"/>
    <dgm:cxn modelId="{AD61E308-16AA-4E0A-91BA-5B2B5A3C6273}" type="presParOf" srcId="{6D8E5ED1-0428-4443-AA6E-5B8A3DB8814E}" destId="{3311CCFC-B3D3-4F07-BEB9-84475AEC55F0}" srcOrd="4" destOrd="0" presId="urn:microsoft.com/office/officeart/2008/layout/LinedList"/>
    <dgm:cxn modelId="{848B798F-4F25-4DC0-9DA7-962844199AE5}" type="presParOf" srcId="{3311CCFC-B3D3-4F07-BEB9-84475AEC55F0}" destId="{77D1DCC4-89AA-4E3F-A94D-090CADDED3E2}" srcOrd="0" destOrd="0" presId="urn:microsoft.com/office/officeart/2008/layout/LinedList"/>
    <dgm:cxn modelId="{22655BA2-1776-4B3F-A504-3CC2CA80C40B}" type="presParOf" srcId="{3311CCFC-B3D3-4F07-BEB9-84475AEC55F0}" destId="{C160CA6D-AA7B-48C4-B52F-E93C51F0BC4F}" srcOrd="1" destOrd="0" presId="urn:microsoft.com/office/officeart/2008/layout/LinedList"/>
    <dgm:cxn modelId="{394171E1-7D92-4A67-A11B-92FA2297DDEC}" type="presParOf" srcId="{3311CCFC-B3D3-4F07-BEB9-84475AEC55F0}" destId="{A46B017E-C6FE-4876-B033-1A0E11337F68}" srcOrd="2" destOrd="0" presId="urn:microsoft.com/office/officeart/2008/layout/LinedList"/>
    <dgm:cxn modelId="{42565B7C-0629-4846-B135-2958C9D31DFE}" type="presParOf" srcId="{6D8E5ED1-0428-4443-AA6E-5B8A3DB8814E}" destId="{FBEEA922-98D5-487E-9049-11DE6D8C9A2E}" srcOrd="5" destOrd="0" presId="urn:microsoft.com/office/officeart/2008/layout/LinedList"/>
    <dgm:cxn modelId="{D66A03F1-833F-4977-BF1B-51E93E9FCBF1}" type="presParOf" srcId="{6D8E5ED1-0428-4443-AA6E-5B8A3DB8814E}" destId="{BC3D91BE-4469-42C9-96B9-27EA2D9EB4B5}" srcOrd="6" destOrd="0" presId="urn:microsoft.com/office/officeart/2008/layout/LinedList"/>
    <dgm:cxn modelId="{A88C2AEF-6E0E-49CC-A596-51329EB8D81C}" type="presParOf" srcId="{7B495371-6B53-4DD1-909E-9139D72A7882}" destId="{4C5C5362-A6D5-4BC0-AEA4-CC3544E2851D}" srcOrd="2" destOrd="0" presId="urn:microsoft.com/office/officeart/2008/layout/LinedList"/>
    <dgm:cxn modelId="{54C1EFCB-89DC-4FAC-8150-E5E799CA68F3}" type="presParOf" srcId="{7B495371-6B53-4DD1-909E-9139D72A7882}" destId="{5CABCC17-4003-4F73-9901-2392B39A3F07}" srcOrd="3" destOrd="0" presId="urn:microsoft.com/office/officeart/2008/layout/LinedList"/>
    <dgm:cxn modelId="{C9FEBDB4-8F2F-4364-9ABC-0652B78C6EB3}" type="presParOf" srcId="{5CABCC17-4003-4F73-9901-2392B39A3F07}" destId="{C821051C-B54A-4E25-A8D0-8624AB4B4AA0}" srcOrd="0" destOrd="0" presId="urn:microsoft.com/office/officeart/2008/layout/LinedList"/>
    <dgm:cxn modelId="{0A375F2E-286A-4AB6-A3D9-2EDBB2B3CE68}" type="presParOf" srcId="{5CABCC17-4003-4F73-9901-2392B39A3F07}" destId="{EE42F7AC-268B-4549-A90F-7506C5DD949B}" srcOrd="1" destOrd="0" presId="urn:microsoft.com/office/officeart/2008/layout/LinedList"/>
    <dgm:cxn modelId="{89C8C474-F4B4-4C5E-A443-E632F21B472B}" type="presParOf" srcId="{EE42F7AC-268B-4549-A90F-7506C5DD949B}" destId="{8004A1D3-A6BB-4DFC-896D-A0C398F16A85}" srcOrd="0" destOrd="0" presId="urn:microsoft.com/office/officeart/2008/layout/LinedList"/>
    <dgm:cxn modelId="{7003DD6C-18D9-40BA-BDA7-C0DD3431E20C}" type="presParOf" srcId="{EE42F7AC-268B-4549-A90F-7506C5DD949B}" destId="{B71D1AAA-9A25-4781-9D8E-19051F83FAD9}" srcOrd="1" destOrd="0" presId="urn:microsoft.com/office/officeart/2008/layout/LinedList"/>
    <dgm:cxn modelId="{1BC1A738-E30C-48A1-B83F-099F9F36559A}" type="presParOf" srcId="{B71D1AAA-9A25-4781-9D8E-19051F83FAD9}" destId="{58C8FD8A-0A49-4E00-B6B2-ECB455163078}" srcOrd="0" destOrd="0" presId="urn:microsoft.com/office/officeart/2008/layout/LinedList"/>
    <dgm:cxn modelId="{4ADCC98F-697A-4C4A-9506-D6895B236B01}" type="presParOf" srcId="{B71D1AAA-9A25-4781-9D8E-19051F83FAD9}" destId="{B1098088-2CBB-4EAC-AFB4-4DCC7B4ACC4D}" srcOrd="1" destOrd="0" presId="urn:microsoft.com/office/officeart/2008/layout/LinedList"/>
    <dgm:cxn modelId="{F4E6CCE3-DDFA-45AF-8CE3-F3F56F1FAF48}" type="presParOf" srcId="{B71D1AAA-9A25-4781-9D8E-19051F83FAD9}" destId="{68E9C24B-814F-4B47-AB78-F715B7E41CA6}" srcOrd="2" destOrd="0" presId="urn:microsoft.com/office/officeart/2008/layout/LinedList"/>
    <dgm:cxn modelId="{8AAADCEE-2A54-4F2B-AF85-B6B18611CB07}" type="presParOf" srcId="{EE42F7AC-268B-4549-A90F-7506C5DD949B}" destId="{392E60BF-A0B8-4DFF-B916-583581E3AC49}" srcOrd="2" destOrd="0" presId="urn:microsoft.com/office/officeart/2008/layout/LinedList"/>
    <dgm:cxn modelId="{EEDF7759-6F85-4DF5-B14F-F85150A651F7}" type="presParOf" srcId="{EE42F7AC-268B-4549-A90F-7506C5DD949B}" destId="{7C43B0EE-9151-48C9-A035-0A5D97F35FB6}" srcOrd="3" destOrd="0" presId="urn:microsoft.com/office/officeart/2008/layout/LinedList"/>
    <dgm:cxn modelId="{A150B57E-3D1D-4A0D-A4DD-14EC18FACECE}" type="presParOf" srcId="{EE42F7AC-268B-4549-A90F-7506C5DD949B}" destId="{307E43D7-CFD7-4120-92D3-5B58B5C861C2}" srcOrd="4" destOrd="0" presId="urn:microsoft.com/office/officeart/2008/layout/LinedList"/>
    <dgm:cxn modelId="{6B666054-DC52-4BFE-8069-30D2AA77A036}" type="presParOf" srcId="{307E43D7-CFD7-4120-92D3-5B58B5C861C2}" destId="{B5DFBC4F-A3ED-4E9F-AB75-E91167EB59CD}" srcOrd="0" destOrd="0" presId="urn:microsoft.com/office/officeart/2008/layout/LinedList"/>
    <dgm:cxn modelId="{600F3757-593F-47D3-9C1E-C018A6704D07}" type="presParOf" srcId="{307E43D7-CFD7-4120-92D3-5B58B5C861C2}" destId="{5AAF4985-0A34-43C6-8504-E42D1F24BA1F}" srcOrd="1" destOrd="0" presId="urn:microsoft.com/office/officeart/2008/layout/LinedList"/>
    <dgm:cxn modelId="{0BE804F5-EB44-4C2B-9D4E-E6C7936263E9}" type="presParOf" srcId="{307E43D7-CFD7-4120-92D3-5B58B5C861C2}" destId="{DF1B5F13-1802-40B1-863B-48A26DFB7A8E}" srcOrd="2" destOrd="0" presId="urn:microsoft.com/office/officeart/2008/layout/LinedList"/>
    <dgm:cxn modelId="{DA45543A-FA0F-4DEE-93AF-93F4142DCDB0}" type="presParOf" srcId="{EE42F7AC-268B-4549-A90F-7506C5DD949B}" destId="{DA02BCF9-5BB7-445D-8452-F09ED2006824}" srcOrd="5" destOrd="0" presId="urn:microsoft.com/office/officeart/2008/layout/LinedList"/>
    <dgm:cxn modelId="{F329B466-954B-4C87-8449-711AAE08B96E}" type="presParOf" srcId="{EE42F7AC-268B-4549-A90F-7506C5DD949B}" destId="{6CD7AB18-CBE4-416A-8202-B6094F7D51EB}" srcOrd="6" destOrd="0" presId="urn:microsoft.com/office/officeart/2008/layout/LinedList"/>
    <dgm:cxn modelId="{2C9A097C-FD40-498D-AF40-285575290F32}" type="presParOf" srcId="{7B495371-6B53-4DD1-909E-9139D72A7882}" destId="{7815545A-04BA-4935-A1CC-9374FC0D8BD6}" srcOrd="4" destOrd="0" presId="urn:microsoft.com/office/officeart/2008/layout/LinedList"/>
    <dgm:cxn modelId="{806597F3-DB1B-4F6F-88D4-D71645176D6F}" type="presParOf" srcId="{7B495371-6B53-4DD1-909E-9139D72A7882}" destId="{A53E5D74-FB24-4A2D-A119-B9AE522CAFB6}" srcOrd="5" destOrd="0" presId="urn:microsoft.com/office/officeart/2008/layout/LinedList"/>
    <dgm:cxn modelId="{7DEDA509-0687-41A0-A4A5-88DE31D8C4F4}" type="presParOf" srcId="{A53E5D74-FB24-4A2D-A119-B9AE522CAFB6}" destId="{7D1FF2DB-6D9B-4D1F-A5E8-4B4C451A1EC8}" srcOrd="0" destOrd="0" presId="urn:microsoft.com/office/officeart/2008/layout/LinedList"/>
    <dgm:cxn modelId="{3C8B3799-6C37-41AB-AD9A-C2F7EA2A93EA}" type="presParOf" srcId="{A53E5D74-FB24-4A2D-A119-B9AE522CAFB6}" destId="{A65B2331-5427-43E3-A9BF-870BFE96A757}" srcOrd="1" destOrd="0" presId="urn:microsoft.com/office/officeart/2008/layout/LinedList"/>
    <dgm:cxn modelId="{A38AC88F-85B0-46F9-82D3-8406E925C0F3}" type="presParOf" srcId="{A65B2331-5427-43E3-A9BF-870BFE96A757}" destId="{1A38E776-B974-4337-AE1D-AE6F7DE7BF14}" srcOrd="0" destOrd="0" presId="urn:microsoft.com/office/officeart/2008/layout/LinedList"/>
    <dgm:cxn modelId="{64EA37F4-0249-4FB8-AB47-3DBD3592CEAB}" type="presParOf" srcId="{A65B2331-5427-43E3-A9BF-870BFE96A757}" destId="{51C1E96F-E050-4EFA-AA46-89C25AB3F6FF}" srcOrd="1" destOrd="0" presId="urn:microsoft.com/office/officeart/2008/layout/LinedList"/>
    <dgm:cxn modelId="{3352960A-24F0-45CB-A24A-89080D851EBC}" type="presParOf" srcId="{51C1E96F-E050-4EFA-AA46-89C25AB3F6FF}" destId="{7BB21A61-321E-4478-9704-197CC02F090F}" srcOrd="0" destOrd="0" presId="urn:microsoft.com/office/officeart/2008/layout/LinedList"/>
    <dgm:cxn modelId="{130880FA-3557-42ED-BD69-8A4F5885AFE0}" type="presParOf" srcId="{51C1E96F-E050-4EFA-AA46-89C25AB3F6FF}" destId="{0A9FA18C-15B3-4643-9361-621D7FF3EBED}" srcOrd="1" destOrd="0" presId="urn:microsoft.com/office/officeart/2008/layout/LinedList"/>
    <dgm:cxn modelId="{DA9E951F-AD00-4722-BC58-1F974E90B56A}" type="presParOf" srcId="{51C1E96F-E050-4EFA-AA46-89C25AB3F6FF}" destId="{20E9F0C5-84F0-49A9-95A6-2B687E237892}" srcOrd="2" destOrd="0" presId="urn:microsoft.com/office/officeart/2008/layout/LinedList"/>
    <dgm:cxn modelId="{B02B17C4-EC2E-4DDF-A80C-E81EF0D0ACCA}" type="presParOf" srcId="{A65B2331-5427-43E3-A9BF-870BFE96A757}" destId="{2D251A9B-C938-4A1A-90C7-6AA9CB4D9E0D}" srcOrd="2" destOrd="0" presId="urn:microsoft.com/office/officeart/2008/layout/LinedList"/>
    <dgm:cxn modelId="{F073B2CC-5AB8-45D3-B15A-42F28DFDCD75}" type="presParOf" srcId="{A65B2331-5427-43E3-A9BF-870BFE96A757}" destId="{BE5D6DE4-14BC-4B09-88C7-E4E4914A5F6D}" srcOrd="3" destOrd="0" presId="urn:microsoft.com/office/officeart/2008/layout/LinedList"/>
    <dgm:cxn modelId="{64C4FFBD-EA95-4578-8705-A84FE2AFA56D}" type="presParOf" srcId="{A65B2331-5427-43E3-A9BF-870BFE96A757}" destId="{0C31A9F6-FC0F-4DD4-8722-4104E08AD94A}" srcOrd="4" destOrd="0" presId="urn:microsoft.com/office/officeart/2008/layout/LinedList"/>
    <dgm:cxn modelId="{1F6A4E66-0EE0-4C05-93A2-D618D2129948}" type="presParOf" srcId="{0C31A9F6-FC0F-4DD4-8722-4104E08AD94A}" destId="{2F50A380-EFA1-4109-BD8F-9A8A636C779F}" srcOrd="0" destOrd="0" presId="urn:microsoft.com/office/officeart/2008/layout/LinedList"/>
    <dgm:cxn modelId="{4CFCFE9B-459F-40E5-96DC-F311968F13A1}" type="presParOf" srcId="{0C31A9F6-FC0F-4DD4-8722-4104E08AD94A}" destId="{530CD69E-D71E-421C-B40F-F6388DF6EDA8}" srcOrd="1" destOrd="0" presId="urn:microsoft.com/office/officeart/2008/layout/LinedList"/>
    <dgm:cxn modelId="{E5DD1226-F2B1-45C8-ACF8-9E0D457FACC6}" type="presParOf" srcId="{0C31A9F6-FC0F-4DD4-8722-4104E08AD94A}" destId="{E0FF86BB-A14B-4520-8E8C-1A90F48FBDA4}" srcOrd="2" destOrd="0" presId="urn:microsoft.com/office/officeart/2008/layout/LinedList"/>
    <dgm:cxn modelId="{0F25CFCB-A5E3-4CF0-81CB-ABBC140485A0}" type="presParOf" srcId="{A65B2331-5427-43E3-A9BF-870BFE96A757}" destId="{51D3AE67-F5DD-46F5-8BFF-97242EE91100}" srcOrd="5" destOrd="0" presId="urn:microsoft.com/office/officeart/2008/layout/LinedList"/>
    <dgm:cxn modelId="{2E7F6ADB-A1F6-4935-8CEB-72FE20872109}" type="presParOf" srcId="{A65B2331-5427-43E3-A9BF-870BFE96A757}" destId="{E291CE67-3160-48C5-BC50-3568686CE3C9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2EEA60-5725-49D7-BF0A-0DA06746E8AB}">
      <dsp:nvSpPr>
        <dsp:cNvPr id="0" name=""/>
        <dsp:cNvSpPr/>
      </dsp:nvSpPr>
      <dsp:spPr>
        <a:xfrm>
          <a:off x="0" y="2502"/>
          <a:ext cx="8568952" cy="0"/>
        </a:xfrm>
        <a:prstGeom prst="line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7EF357-9465-4603-BFCD-FA6A8632EBB4}">
      <dsp:nvSpPr>
        <dsp:cNvPr id="0" name=""/>
        <dsp:cNvSpPr/>
      </dsp:nvSpPr>
      <dsp:spPr>
        <a:xfrm>
          <a:off x="0" y="2502"/>
          <a:ext cx="1713790" cy="1706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1</a:t>
          </a:r>
          <a:endParaRPr lang="ru-RU" sz="6500" kern="1200" dirty="0"/>
        </a:p>
      </dsp:txBody>
      <dsp:txXfrm>
        <a:off x="0" y="2502"/>
        <a:ext cx="1713790" cy="1706836"/>
      </dsp:txXfrm>
    </dsp:sp>
    <dsp:sp modelId="{C7F5C1F0-C58A-43A7-9B85-CC5601F0572B}">
      <dsp:nvSpPr>
        <dsp:cNvPr id="0" name=""/>
        <dsp:cNvSpPr/>
      </dsp:nvSpPr>
      <dsp:spPr>
        <a:xfrm>
          <a:off x="1842324" y="42173"/>
          <a:ext cx="6726627" cy="793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+mn-lt"/>
              <a:ea typeface="+mn-ea"/>
              <a:cs typeface="+mn-cs"/>
            </a:rPr>
            <a:t>Реконструкции аэропортового комплекса «Соловки», определен подрядчик</a:t>
          </a:r>
          <a:endParaRPr lang="ru-RU" sz="2000" kern="1200" dirty="0">
            <a:latin typeface="+mn-lt"/>
            <a:ea typeface="+mn-ea"/>
            <a:cs typeface="+mn-cs"/>
          </a:endParaRPr>
        </a:p>
      </dsp:txBody>
      <dsp:txXfrm>
        <a:off x="1842324" y="42173"/>
        <a:ext cx="6726627" cy="793412"/>
      </dsp:txXfrm>
    </dsp:sp>
    <dsp:sp modelId="{7BB18DE9-5E10-4254-AE00-C06EC1C923D3}">
      <dsp:nvSpPr>
        <dsp:cNvPr id="0" name=""/>
        <dsp:cNvSpPr/>
      </dsp:nvSpPr>
      <dsp:spPr>
        <a:xfrm>
          <a:off x="1713790" y="835585"/>
          <a:ext cx="685516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60CA6D-AA7B-48C4-B52F-E93C51F0BC4F}">
      <dsp:nvSpPr>
        <dsp:cNvPr id="0" name=""/>
        <dsp:cNvSpPr/>
      </dsp:nvSpPr>
      <dsp:spPr>
        <a:xfrm>
          <a:off x="1842324" y="875256"/>
          <a:ext cx="6726627" cy="793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+mn-lt"/>
              <a:ea typeface="+mn-ea"/>
              <a:cs typeface="+mn-cs"/>
            </a:rPr>
            <a:t>Общая стоимость работ 2,5 млрд. руб. </a:t>
          </a:r>
          <a:endParaRPr lang="ru-RU" sz="2800" kern="1200" dirty="0">
            <a:latin typeface="+mn-lt"/>
            <a:ea typeface="+mn-ea"/>
            <a:cs typeface="+mn-cs"/>
          </a:endParaRPr>
        </a:p>
      </dsp:txBody>
      <dsp:txXfrm>
        <a:off x="1842324" y="875256"/>
        <a:ext cx="6726627" cy="793412"/>
      </dsp:txXfrm>
    </dsp:sp>
    <dsp:sp modelId="{FBEEA922-98D5-487E-9049-11DE6D8C9A2E}">
      <dsp:nvSpPr>
        <dsp:cNvPr id="0" name=""/>
        <dsp:cNvSpPr/>
      </dsp:nvSpPr>
      <dsp:spPr>
        <a:xfrm>
          <a:off x="1713790" y="1668668"/>
          <a:ext cx="685516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5C5362-A6D5-4BC0-AEA4-CC3544E2851D}">
      <dsp:nvSpPr>
        <dsp:cNvPr id="0" name=""/>
        <dsp:cNvSpPr/>
      </dsp:nvSpPr>
      <dsp:spPr>
        <a:xfrm>
          <a:off x="0" y="1709339"/>
          <a:ext cx="8568952" cy="0"/>
        </a:xfrm>
        <a:prstGeom prst="line">
          <a:avLst/>
        </a:prstGeom>
        <a:solidFill>
          <a:schemeClr val="accent2">
            <a:shade val="80000"/>
            <a:hueOff val="0"/>
            <a:satOff val="-14010"/>
            <a:lumOff val="15876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-14010"/>
              <a:lumOff val="15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21051C-B54A-4E25-A8D0-8624AB4B4AA0}">
      <dsp:nvSpPr>
        <dsp:cNvPr id="0" name=""/>
        <dsp:cNvSpPr/>
      </dsp:nvSpPr>
      <dsp:spPr>
        <a:xfrm>
          <a:off x="0" y="1709339"/>
          <a:ext cx="1713790" cy="1706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2</a:t>
          </a:r>
          <a:endParaRPr lang="ru-RU" sz="6500" kern="1200" dirty="0"/>
        </a:p>
      </dsp:txBody>
      <dsp:txXfrm>
        <a:off x="0" y="1709339"/>
        <a:ext cx="1713790" cy="1706836"/>
      </dsp:txXfrm>
    </dsp:sp>
    <dsp:sp modelId="{B1098088-2CBB-4EAC-AFB4-4DCC7B4ACC4D}">
      <dsp:nvSpPr>
        <dsp:cNvPr id="0" name=""/>
        <dsp:cNvSpPr/>
      </dsp:nvSpPr>
      <dsp:spPr>
        <a:xfrm>
          <a:off x="1842324" y="1749010"/>
          <a:ext cx="6726627" cy="793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+mn-lt"/>
              <a:ea typeface="+mn-ea"/>
              <a:cs typeface="+mn-cs"/>
            </a:rPr>
            <a:t>Реконструкция аэропорта «Архангельск» (искусственная взлетно-посадочная полоса) </a:t>
          </a:r>
          <a:endParaRPr lang="ru-RU" sz="2000" kern="1200" dirty="0">
            <a:latin typeface="+mn-lt"/>
            <a:ea typeface="+mn-ea"/>
            <a:cs typeface="+mn-cs"/>
          </a:endParaRPr>
        </a:p>
      </dsp:txBody>
      <dsp:txXfrm>
        <a:off x="1842324" y="1749010"/>
        <a:ext cx="6726627" cy="793412"/>
      </dsp:txXfrm>
    </dsp:sp>
    <dsp:sp modelId="{392E60BF-A0B8-4DFF-B916-583581E3AC49}">
      <dsp:nvSpPr>
        <dsp:cNvPr id="0" name=""/>
        <dsp:cNvSpPr/>
      </dsp:nvSpPr>
      <dsp:spPr>
        <a:xfrm>
          <a:off x="1713790" y="2542422"/>
          <a:ext cx="685516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F4985-0A34-43C6-8504-E42D1F24BA1F}">
      <dsp:nvSpPr>
        <dsp:cNvPr id="0" name=""/>
        <dsp:cNvSpPr/>
      </dsp:nvSpPr>
      <dsp:spPr>
        <a:xfrm>
          <a:off x="1842324" y="2582093"/>
          <a:ext cx="6726627" cy="793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+mn-lt"/>
              <a:ea typeface="+mn-ea"/>
              <a:cs typeface="+mn-cs"/>
            </a:rPr>
            <a:t>Общая стоимость 4,4 млрд. руб.</a:t>
          </a:r>
          <a:endParaRPr lang="ru-RU" sz="2800" kern="1200" dirty="0">
            <a:latin typeface="+mn-lt"/>
            <a:ea typeface="+mn-ea"/>
            <a:cs typeface="+mn-cs"/>
          </a:endParaRPr>
        </a:p>
      </dsp:txBody>
      <dsp:txXfrm>
        <a:off x="1842324" y="2582093"/>
        <a:ext cx="6726627" cy="793412"/>
      </dsp:txXfrm>
    </dsp:sp>
    <dsp:sp modelId="{DA02BCF9-5BB7-445D-8452-F09ED2006824}">
      <dsp:nvSpPr>
        <dsp:cNvPr id="0" name=""/>
        <dsp:cNvSpPr/>
      </dsp:nvSpPr>
      <dsp:spPr>
        <a:xfrm>
          <a:off x="1713790" y="3375505"/>
          <a:ext cx="685516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15545A-04BA-4935-A1CC-9374FC0D8BD6}">
      <dsp:nvSpPr>
        <dsp:cNvPr id="0" name=""/>
        <dsp:cNvSpPr/>
      </dsp:nvSpPr>
      <dsp:spPr>
        <a:xfrm>
          <a:off x="0" y="3416176"/>
          <a:ext cx="8568952" cy="0"/>
        </a:xfrm>
        <a:prstGeom prst="line">
          <a:avLst/>
        </a:prstGeom>
        <a:solidFill>
          <a:schemeClr val="accent2">
            <a:shade val="80000"/>
            <a:hueOff val="0"/>
            <a:satOff val="-28019"/>
            <a:lumOff val="31752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-28019"/>
              <a:lumOff val="31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1FF2DB-6D9B-4D1F-A5E8-4B4C451A1EC8}">
      <dsp:nvSpPr>
        <dsp:cNvPr id="0" name=""/>
        <dsp:cNvSpPr/>
      </dsp:nvSpPr>
      <dsp:spPr>
        <a:xfrm>
          <a:off x="0" y="3416176"/>
          <a:ext cx="1713790" cy="1706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3</a:t>
          </a:r>
          <a:endParaRPr lang="ru-RU" sz="6500" kern="1200" dirty="0"/>
        </a:p>
      </dsp:txBody>
      <dsp:txXfrm>
        <a:off x="0" y="3416176"/>
        <a:ext cx="1713790" cy="1706836"/>
      </dsp:txXfrm>
    </dsp:sp>
    <dsp:sp modelId="{0A9FA18C-15B3-4643-9361-621D7FF3EBED}">
      <dsp:nvSpPr>
        <dsp:cNvPr id="0" name=""/>
        <dsp:cNvSpPr/>
      </dsp:nvSpPr>
      <dsp:spPr>
        <a:xfrm>
          <a:off x="1842324" y="3455847"/>
          <a:ext cx="6726627" cy="793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+mn-lt"/>
              <a:ea typeface="+mn-ea"/>
              <a:cs typeface="+mn-cs"/>
            </a:rPr>
            <a:t>Приобретение воздушных судов Л-410 УВП для </a:t>
          </a:r>
          <a:br>
            <a:rPr lang="ru-RU" sz="2000" kern="1200" dirty="0" smtClean="0">
              <a:latin typeface="+mn-lt"/>
              <a:ea typeface="+mn-ea"/>
              <a:cs typeface="+mn-cs"/>
            </a:rPr>
          </a:br>
          <a:r>
            <a:rPr lang="ru-RU" sz="2000" kern="1200" dirty="0" smtClean="0">
              <a:latin typeface="+mn-lt"/>
              <a:ea typeface="+mn-ea"/>
              <a:cs typeface="+mn-cs"/>
            </a:rPr>
            <a:t>АО «2-ой Архангельской объединенный авиаотряд»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latin typeface="+mn-lt"/>
            <a:ea typeface="+mn-ea"/>
            <a:cs typeface="+mn-cs"/>
          </a:endParaRPr>
        </a:p>
      </dsp:txBody>
      <dsp:txXfrm>
        <a:off x="1842324" y="3455847"/>
        <a:ext cx="6726627" cy="793412"/>
      </dsp:txXfrm>
    </dsp:sp>
    <dsp:sp modelId="{2D251A9B-C938-4A1A-90C7-6AA9CB4D9E0D}">
      <dsp:nvSpPr>
        <dsp:cNvPr id="0" name=""/>
        <dsp:cNvSpPr/>
      </dsp:nvSpPr>
      <dsp:spPr>
        <a:xfrm>
          <a:off x="1713790" y="4249259"/>
          <a:ext cx="685516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0CD69E-D71E-421C-B40F-F6388DF6EDA8}">
      <dsp:nvSpPr>
        <dsp:cNvPr id="0" name=""/>
        <dsp:cNvSpPr/>
      </dsp:nvSpPr>
      <dsp:spPr>
        <a:xfrm>
          <a:off x="1842324" y="4288930"/>
          <a:ext cx="6726627" cy="793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+mn-lt"/>
              <a:ea typeface="+mn-ea"/>
              <a:cs typeface="+mn-cs"/>
            </a:rPr>
            <a:t>Общая </a:t>
          </a:r>
          <a:r>
            <a:rPr lang="ru-RU" sz="2800" kern="1200" smtClean="0">
              <a:latin typeface="+mn-lt"/>
              <a:ea typeface="+mn-ea"/>
              <a:cs typeface="+mn-cs"/>
            </a:rPr>
            <a:t>стоимость 1,1 </a:t>
          </a:r>
          <a:r>
            <a:rPr lang="ru-RU" sz="2800" kern="1200" dirty="0" smtClean="0">
              <a:latin typeface="+mn-lt"/>
              <a:ea typeface="+mn-ea"/>
              <a:cs typeface="+mn-cs"/>
            </a:rPr>
            <a:t>млрд. руб</a:t>
          </a:r>
          <a:r>
            <a:rPr lang="ru-RU" sz="1400" kern="1200" dirty="0" smtClean="0">
              <a:latin typeface="+mn-lt"/>
              <a:ea typeface="+mn-ea"/>
              <a:cs typeface="+mn-cs"/>
            </a:rPr>
            <a:t>. </a:t>
          </a:r>
          <a:endParaRPr lang="ru-RU" sz="1400" kern="1200" dirty="0">
            <a:latin typeface="+mn-lt"/>
            <a:ea typeface="+mn-ea"/>
            <a:cs typeface="+mn-cs"/>
          </a:endParaRPr>
        </a:p>
      </dsp:txBody>
      <dsp:txXfrm>
        <a:off x="1842324" y="4288930"/>
        <a:ext cx="6726627" cy="793412"/>
      </dsp:txXfrm>
    </dsp:sp>
    <dsp:sp modelId="{51D3AE67-F5DD-46F5-8BFF-97242EE91100}">
      <dsp:nvSpPr>
        <dsp:cNvPr id="0" name=""/>
        <dsp:cNvSpPr/>
      </dsp:nvSpPr>
      <dsp:spPr>
        <a:xfrm>
          <a:off x="1713790" y="5082342"/>
          <a:ext cx="685516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6711C3-1DC0-4641-9632-E0E425F40F01}" type="datetimeFigureOut">
              <a:rPr lang="ru-RU" smtClean="0"/>
              <a:t>20.12.2018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E43E73-D722-4B79-A574-2CBF582432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8971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211CB7-E291-4CBF-9A22-1F2BD4A07D03}" type="datetimeFigureOut">
              <a:rPr lang="ru-RU" smtClean="0"/>
              <a:t>20.12.2018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A115B0-FC94-48C9-90B0-27DCB1BDD3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468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115B0-FC94-48C9-90B0-27DCB1BDD30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957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115B0-FC94-48C9-90B0-27DCB1BDD30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9577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115B0-FC94-48C9-90B0-27DCB1BDD30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9577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115B0-FC94-48C9-90B0-27DCB1BDD30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9577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115B0-FC94-48C9-90B0-27DCB1BDD30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9577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115B0-FC94-48C9-90B0-27DCB1BDD309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9577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115B0-FC94-48C9-90B0-27DCB1BDD30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9577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115B0-FC94-48C9-90B0-27DCB1BDD309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9577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115B0-FC94-48C9-90B0-27DCB1BDD309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957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115B0-FC94-48C9-90B0-27DCB1BDD30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957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115B0-FC94-48C9-90B0-27DCB1BDD30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957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115B0-FC94-48C9-90B0-27DCB1BDD30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957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115B0-FC94-48C9-90B0-27DCB1BDD30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957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115B0-FC94-48C9-90B0-27DCB1BDD30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957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115B0-FC94-48C9-90B0-27DCB1BDD30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957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115B0-FC94-48C9-90B0-27DCB1BDD30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9577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115B0-FC94-48C9-90B0-27DCB1BDD30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957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63BEED-6540-4425-9919-ECB092B7DB1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0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A3F6BE-CB69-4D43-A7BC-F3CF454CABF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94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63402-39A5-4200-BF12-96BC4BDB8AA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12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8819C5-FB53-4D03-BE37-F37BC961FEC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72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A9E90C-005E-4C1B-B43A-4075C62C65F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54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9F9FF-BAA2-43CC-9712-29502ED9AD3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54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2CD81D-AC5F-4AC2-B8BB-6310CF409B6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24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4ADAD-62ED-4940-92B0-36C09F9BF66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37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9031B8-398A-4AFE-ACF9-E0061049F9E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35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D4DCE-BA66-42FF-8D33-95CBBFEF61E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12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649B63-8338-491E-8E77-C3ACB5A6DCC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8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81CAEED-9060-40B7-B659-85C30DB8BFD7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384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87337" y="2593386"/>
            <a:ext cx="8569325" cy="1671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lnSpc>
                <a:spcPct val="114000"/>
              </a:lnSpc>
              <a:spcAft>
                <a:spcPts val="0"/>
              </a:spcAft>
              <a:defRPr/>
            </a:pPr>
            <a:r>
              <a:rPr lang="ru-RU" sz="30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30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б </a:t>
            </a:r>
            <a:r>
              <a:rPr lang="ru-RU" sz="30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итогах организации </a:t>
            </a:r>
            <a:endParaRPr lang="ru-RU" sz="3000" b="1" dirty="0" smtClean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4000"/>
              </a:lnSpc>
              <a:spcAft>
                <a:spcPts val="0"/>
              </a:spcAft>
              <a:defRPr/>
            </a:pPr>
            <a:r>
              <a:rPr lang="ru-RU" sz="30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транспортного </a:t>
            </a:r>
            <a:r>
              <a:rPr lang="ru-RU" sz="30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обслуживания населения Архангельской области </a:t>
            </a:r>
            <a:r>
              <a:rPr lang="ru-RU" sz="30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30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2018 год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5652120" y="4624079"/>
            <a:ext cx="3024336" cy="131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>
              <a:spcAft>
                <a:spcPts val="0"/>
              </a:spcAft>
              <a:defRPr/>
            </a:pPr>
            <a:r>
              <a:rPr lang="ru-RU" sz="15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Исполняющий обязанности</a:t>
            </a:r>
          </a:p>
          <a:p>
            <a:pPr algn="r">
              <a:spcAft>
                <a:spcPts val="0"/>
              </a:spcAft>
              <a:defRPr/>
            </a:pPr>
            <a:r>
              <a:rPr lang="ru-RU" sz="15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министра транспорта</a:t>
            </a:r>
          </a:p>
          <a:p>
            <a:pPr algn="r">
              <a:spcAft>
                <a:spcPts val="0"/>
              </a:spcAft>
              <a:defRPr/>
            </a:pPr>
            <a:r>
              <a:rPr lang="ru-RU" sz="15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Архангельской области</a:t>
            </a:r>
          </a:p>
          <a:p>
            <a:pPr algn="r">
              <a:lnSpc>
                <a:spcPct val="114000"/>
              </a:lnSpc>
              <a:spcAft>
                <a:spcPts val="0"/>
              </a:spcAft>
              <a:defRPr/>
            </a:pPr>
            <a:r>
              <a:rPr lang="ru-RU" sz="15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r">
              <a:lnSpc>
                <a:spcPct val="114000"/>
              </a:lnSpc>
              <a:spcAft>
                <a:spcPts val="0"/>
              </a:spcAft>
              <a:defRPr/>
            </a:pPr>
            <a:r>
              <a:rPr lang="ru-RU" sz="15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Мишуков Олег Владимирович</a:t>
            </a:r>
            <a:endParaRPr lang="ru-RU" sz="1500" b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chemeClr val="accent6"/>
          </a:solidFill>
          <a:ln>
            <a:noFill/>
          </a:ln>
          <a:extLst/>
        </p:spPr>
        <p:txBody>
          <a:bodyPr lIns="91412" tIns="45706" rIns="91412" bIns="45706" anchor="ctr"/>
          <a:lstStyle/>
          <a:p>
            <a:pPr algn="ctr"/>
            <a:r>
              <a:rPr lang="ru-RU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  <a:endParaRPr lang="ru-RU" sz="15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779142" y="6237312"/>
            <a:ext cx="1893082" cy="3554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14000"/>
              </a:lnSpc>
              <a:spcAft>
                <a:spcPts val="0"/>
              </a:spcAft>
              <a:defRPr/>
            </a:pPr>
            <a:r>
              <a:rPr lang="ru-RU" sz="15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21 декабря 2018 года</a:t>
            </a:r>
            <a:endParaRPr lang="ru-RU" sz="1500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52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chemeClr val="accent6"/>
          </a:solidFill>
          <a:ln>
            <a:noFill/>
          </a:ln>
          <a:extLst/>
        </p:spPr>
        <p:txBody>
          <a:bodyPr lIns="91412" tIns="45706" rIns="91412" bIns="45706" anchor="ctr"/>
          <a:lstStyle/>
          <a:p>
            <a:pPr algn="ctr"/>
            <a:r>
              <a:rPr lang="ru-RU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  <a:endParaRPr lang="ru-RU" sz="15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84268" y="716981"/>
            <a:ext cx="63754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0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Регулирование перевозок пассажиров</a:t>
            </a:r>
            <a:br>
              <a:rPr lang="ru-RU" sz="30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багажа водным транспортом </a:t>
            </a:r>
            <a:endParaRPr lang="ru-RU" sz="30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35"/>
          <p:cNvSpPr>
            <a:spLocks noGrp="1" noChangeArrowheads="1"/>
          </p:cNvSpPr>
          <p:nvPr/>
        </p:nvSpPr>
        <p:spPr bwMode="auto">
          <a:xfrm>
            <a:off x="392769" y="2060848"/>
            <a:ext cx="8496944" cy="4145698"/>
          </a:xfrm>
          <a:prstGeom prst="rect">
            <a:avLst/>
          </a:prstGeom>
          <a:noFill/>
          <a:ln w="28575">
            <a:noFill/>
          </a:ln>
        </p:spPr>
        <p:txBody>
          <a:bodyPr lIns="81786" tIns="40892" rIns="81786" bIns="40893"/>
          <a:lstStyle>
            <a:lvl1pPr marL="0" indent="0" algn="l" defTabSz="1089025">
              <a:lnSpc>
                <a:spcPct val="100000"/>
              </a:lnSpc>
              <a:buNone/>
              <a:defRPr sz="2100">
                <a:solidFill>
                  <a:schemeClr val="dk1"/>
                </a:solidFill>
                <a:latin typeface="+mn-lt"/>
              </a:defRPr>
            </a:lvl1pPr>
            <a:lvl2pPr marL="544512" indent="457200" algn="l" defTabSz="1089025">
              <a:lnSpc>
                <a:spcPct val="100000"/>
              </a:lnSpc>
              <a:buNone/>
              <a:defRPr sz="2100">
                <a:solidFill>
                  <a:schemeClr val="dk1"/>
                </a:solidFill>
                <a:latin typeface="+mn-lt"/>
              </a:defRPr>
            </a:lvl2pPr>
            <a:lvl3pPr marL="1089025" indent="914400" algn="l" defTabSz="1089025">
              <a:lnSpc>
                <a:spcPct val="100000"/>
              </a:lnSpc>
              <a:buNone/>
              <a:defRPr sz="2100">
                <a:solidFill>
                  <a:schemeClr val="dk1"/>
                </a:solidFill>
                <a:latin typeface="+mn-lt"/>
              </a:defRPr>
            </a:lvl3pPr>
            <a:lvl4pPr marL="1635125" indent="1371600" algn="l" defTabSz="1089025">
              <a:lnSpc>
                <a:spcPct val="100000"/>
              </a:lnSpc>
              <a:buNone/>
              <a:defRPr sz="2100">
                <a:solidFill>
                  <a:schemeClr val="dk1"/>
                </a:solidFill>
                <a:latin typeface="+mn-lt"/>
              </a:defRPr>
            </a:lvl4pPr>
            <a:lvl5pPr marL="2179637" indent="1828800" algn="l" defTabSz="1089025">
              <a:lnSpc>
                <a:spcPct val="100000"/>
              </a:lnSpc>
              <a:buNone/>
              <a:defRPr sz="2100">
                <a:solidFill>
                  <a:schemeClr val="dk1"/>
                </a:solidFill>
                <a:latin typeface="+mn-lt"/>
              </a:defRPr>
            </a:lvl5pPr>
          </a:lstStyle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20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Областной закон «Об </a:t>
            </a:r>
            <a:r>
              <a:rPr lang="ru-RU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организации транспортного обслуживания населения водным транспортом общего </a:t>
            </a:r>
            <a:r>
              <a:rPr lang="ru-RU" sz="20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пользования</a:t>
            </a:r>
            <a:br>
              <a:rPr lang="ru-RU" sz="20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в </a:t>
            </a:r>
            <a:r>
              <a:rPr lang="ru-RU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Архангельской области</a:t>
            </a:r>
            <a:r>
              <a:rPr lang="ru-RU" sz="20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» (от 2 июля 2018 года № 655-45-ОЗ)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20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Порядок </a:t>
            </a:r>
            <a:r>
              <a:rPr lang="ru-RU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организации транспортного обслуживания населения водным транспортом общего пользования по межмуниципальным маршрутам на территории Архангельской </a:t>
            </a:r>
            <a:r>
              <a:rPr lang="ru-RU" sz="20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области (постановление </a:t>
            </a:r>
            <a:r>
              <a:rPr lang="ru-RU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Правительства Архангельской области от 18 декабря 2018 </a:t>
            </a:r>
            <a:r>
              <a:rPr lang="ru-RU" sz="20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года</a:t>
            </a:r>
            <a:br>
              <a:rPr lang="ru-RU" sz="20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№ </a:t>
            </a:r>
            <a:r>
              <a:rPr lang="ru-RU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596-пп)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endParaRPr lang="ru-RU" sz="2000" dirty="0" smtClean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27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chemeClr val="accent6"/>
          </a:solidFill>
          <a:ln>
            <a:noFill/>
          </a:ln>
          <a:extLst/>
        </p:spPr>
        <p:txBody>
          <a:bodyPr lIns="91412" tIns="45706" rIns="91412" bIns="45706" anchor="ctr"/>
          <a:lstStyle/>
          <a:p>
            <a:pPr algn="ctr"/>
            <a:r>
              <a:rPr lang="ru-RU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  <a:endParaRPr lang="ru-RU" sz="15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6401" y="694518"/>
            <a:ext cx="859119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Воздушный транспорт. Местные воздушные линии</a:t>
            </a:r>
            <a:endParaRPr lang="ru-RU" sz="30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9" b="2930"/>
          <a:stretch/>
        </p:blipFill>
        <p:spPr bwMode="auto">
          <a:xfrm>
            <a:off x="443979" y="1260720"/>
            <a:ext cx="8256039" cy="535774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245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chemeClr val="accent6"/>
          </a:solidFill>
          <a:ln>
            <a:noFill/>
          </a:ln>
          <a:extLst/>
        </p:spPr>
        <p:txBody>
          <a:bodyPr lIns="91412" tIns="45706" rIns="91412" bIns="45706" anchor="ctr"/>
          <a:lstStyle/>
          <a:p>
            <a:pPr algn="ctr"/>
            <a:r>
              <a:rPr lang="ru-RU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  <a:endParaRPr lang="ru-RU" sz="15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12948" y="729172"/>
            <a:ext cx="571810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Передача акций авиапредприятий</a:t>
            </a:r>
            <a:endParaRPr lang="ru-RU" sz="30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8788" y="2031690"/>
            <a:ext cx="4572000" cy="30623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/>
              <a:t>УКАЗ</a:t>
            </a:r>
          </a:p>
          <a:p>
            <a:pPr algn="ctr"/>
            <a:r>
              <a:rPr lang="ru-RU" sz="2000" b="1" dirty="0"/>
              <a:t>ПРЕЗИДЕНТА РОССИЙСКОЙ ФЕДЕРАЦИИ</a:t>
            </a:r>
          </a:p>
          <a:p>
            <a:pPr algn="ctr"/>
            <a:r>
              <a:rPr lang="ru-RU" dirty="0"/>
              <a:t>от 27 декабря 2017 года № 634 </a:t>
            </a:r>
          </a:p>
          <a:p>
            <a:pPr algn="ctr"/>
            <a:endParaRPr lang="ru-RU" b="1" dirty="0"/>
          </a:p>
          <a:p>
            <a:pPr algn="just"/>
            <a:endParaRPr lang="ru-RU" sz="700" dirty="0"/>
          </a:p>
          <a:p>
            <a:pPr algn="ctr"/>
            <a:r>
              <a:rPr lang="ru-RU" b="1" dirty="0"/>
              <a:t>О передаче в собственность Архангельской области находящихся </a:t>
            </a:r>
            <a:br>
              <a:rPr lang="ru-RU" b="1" dirty="0"/>
            </a:br>
            <a:r>
              <a:rPr lang="ru-RU" b="1" dirty="0"/>
              <a:t>в федеральной собственности акций акционерных обществ, расположенных в Архангельской области</a:t>
            </a:r>
          </a:p>
        </p:txBody>
      </p:sp>
      <p:sp>
        <p:nvSpPr>
          <p:cNvPr id="6" name="Овал 5"/>
          <p:cNvSpPr/>
          <p:nvPr/>
        </p:nvSpPr>
        <p:spPr>
          <a:xfrm>
            <a:off x="5283324" y="2031690"/>
            <a:ext cx="3384376" cy="1656184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50,99 % акций АО «Аэропорт Архангельск»</a:t>
            </a: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5347642" y="3903898"/>
            <a:ext cx="3384376" cy="1656184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100 % акций АО </a:t>
            </a:r>
            <a:br>
              <a:rPr lang="ru-RU" dirty="0" smtClean="0"/>
            </a:br>
            <a:r>
              <a:rPr lang="ru-RU" dirty="0" smtClean="0"/>
              <a:t>«2-ой Архангельский ОАО»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446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chemeClr val="accent6"/>
          </a:solidFill>
          <a:ln>
            <a:noFill/>
          </a:ln>
          <a:extLst/>
        </p:spPr>
        <p:txBody>
          <a:bodyPr lIns="91412" tIns="45706" rIns="91412" bIns="45706" anchor="ctr"/>
          <a:lstStyle/>
          <a:p>
            <a:pPr algn="ctr"/>
            <a:r>
              <a:rPr lang="ru-RU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  <a:endParaRPr lang="ru-RU" sz="15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6401" y="694518"/>
            <a:ext cx="871482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 «2-ой Архангельский объединенный авиаотряд»</a:t>
            </a:r>
            <a:endParaRPr lang="ru-RU" sz="30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01" y="1686168"/>
            <a:ext cx="2736304" cy="194421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Картинки по запросу л-410 2аоа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721" y="1686168"/>
            <a:ext cx="2695717" cy="194421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Картинки по запросу ми-8 2аоао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143" y="1686169"/>
            <a:ext cx="2956227" cy="194421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996481" y="3774400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Л-410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92511" y="3774400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АН-2</a:t>
            </a:r>
            <a:endParaRPr lang="ru-RU" sz="16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863184" y="3774400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МИ-8</a:t>
            </a:r>
            <a:endParaRPr lang="ru-RU" sz="1600" b="1" dirty="0"/>
          </a:p>
        </p:txBody>
      </p:sp>
      <p:sp>
        <p:nvSpPr>
          <p:cNvPr id="22" name="Прямоугольник 7"/>
          <p:cNvSpPr>
            <a:spLocks noChangeArrowheads="1"/>
          </p:cNvSpPr>
          <p:nvPr/>
        </p:nvSpPr>
        <p:spPr bwMode="auto">
          <a:xfrm>
            <a:off x="276402" y="4397410"/>
            <a:ext cx="871296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 algn="ctr">
              <a:buFont typeface="Wingdings" pitchFamily="2" charset="2"/>
              <a:buChar char="q"/>
            </a:pPr>
            <a:r>
              <a:rPr lang="ru-RU" b="1" dirty="0" smtClean="0"/>
              <a:t>158 млн. руб. субсидий в 2018 году авиапредприятиям</a:t>
            </a:r>
          </a:p>
          <a:p>
            <a:pPr marL="285750" indent="-285750" algn="ctr">
              <a:buFont typeface="Wingdings" pitchFamily="2" charset="2"/>
              <a:buChar char="q"/>
            </a:pPr>
            <a:endParaRPr lang="ru-RU" b="1" dirty="0" smtClean="0"/>
          </a:p>
          <a:p>
            <a:pPr marL="285750" indent="-285750" algn="ctr">
              <a:buFont typeface="Wingdings" pitchFamily="2" charset="2"/>
              <a:buChar char="q"/>
            </a:pPr>
            <a:r>
              <a:rPr lang="ru-RU" b="1" dirty="0" smtClean="0"/>
              <a:t> за 11 месяцев 2018 года перевезено 16 965 пассажиров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62594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chemeClr val="accent6"/>
          </a:solidFill>
          <a:ln>
            <a:noFill/>
          </a:ln>
          <a:extLst/>
        </p:spPr>
        <p:txBody>
          <a:bodyPr lIns="91412" tIns="45706" rIns="91412" bIns="45706" anchor="ctr"/>
          <a:lstStyle/>
          <a:p>
            <a:pPr algn="ctr"/>
            <a:r>
              <a:rPr lang="ru-RU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  <a:endParaRPr lang="ru-RU" sz="15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0184" y="705260"/>
            <a:ext cx="8103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Обновление парка воздушных судов в 2018 году</a:t>
            </a:r>
            <a:endParaRPr lang="ru-RU" sz="30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80" y="2276872"/>
            <a:ext cx="4176464" cy="262563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45456" y="5171137"/>
            <a:ext cx="229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новый Л-410УВП производство УЗГА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590" y="2276871"/>
            <a:ext cx="4197449" cy="268777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475665" y="5194609"/>
            <a:ext cx="2627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новый Ми-8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с медицинским модулем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401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chemeClr val="accent6"/>
          </a:solidFill>
          <a:ln>
            <a:noFill/>
          </a:ln>
          <a:extLst/>
        </p:spPr>
        <p:txBody>
          <a:bodyPr lIns="91412" tIns="45706" rIns="91412" bIns="45706" anchor="ctr"/>
          <a:lstStyle/>
          <a:p>
            <a:pPr algn="ctr"/>
            <a:r>
              <a:rPr lang="ru-RU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  <a:endParaRPr lang="ru-RU" sz="15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24638" y="705260"/>
            <a:ext cx="429399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Аэропорт «Архангельск»</a:t>
            </a:r>
            <a:endParaRPr lang="ru-RU" sz="30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35"/>
          <p:cNvSpPr>
            <a:spLocks noGrp="1" noChangeArrowheads="1"/>
          </p:cNvSpPr>
          <p:nvPr/>
        </p:nvSpPr>
        <p:spPr bwMode="auto">
          <a:xfrm>
            <a:off x="683568" y="4653136"/>
            <a:ext cx="7776865" cy="792088"/>
          </a:xfrm>
          <a:prstGeom prst="rect">
            <a:avLst/>
          </a:prstGeom>
          <a:noFill/>
          <a:ln w="28575">
            <a:noFill/>
          </a:ln>
        </p:spPr>
        <p:txBody>
          <a:bodyPr lIns="81786" tIns="40892" rIns="81786" bIns="40893"/>
          <a:lstStyle>
            <a:lvl1pPr marL="0" indent="0" algn="l" defTabSz="1089025">
              <a:lnSpc>
                <a:spcPct val="100000"/>
              </a:lnSpc>
              <a:buNone/>
              <a:defRPr sz="2100">
                <a:solidFill>
                  <a:schemeClr val="dk1"/>
                </a:solidFill>
                <a:latin typeface="+mn-lt"/>
              </a:defRPr>
            </a:lvl1pPr>
            <a:lvl2pPr marL="544512" indent="457200" algn="l" defTabSz="1089025">
              <a:lnSpc>
                <a:spcPct val="100000"/>
              </a:lnSpc>
              <a:buNone/>
              <a:defRPr sz="2100">
                <a:solidFill>
                  <a:schemeClr val="dk1"/>
                </a:solidFill>
                <a:latin typeface="+mn-lt"/>
              </a:defRPr>
            </a:lvl2pPr>
            <a:lvl3pPr marL="1089025" indent="914400" algn="l" defTabSz="1089025">
              <a:lnSpc>
                <a:spcPct val="100000"/>
              </a:lnSpc>
              <a:buNone/>
              <a:defRPr sz="2100">
                <a:solidFill>
                  <a:schemeClr val="dk1"/>
                </a:solidFill>
                <a:latin typeface="+mn-lt"/>
              </a:defRPr>
            </a:lvl3pPr>
            <a:lvl4pPr marL="1635125" indent="1371600" algn="l" defTabSz="1089025">
              <a:lnSpc>
                <a:spcPct val="100000"/>
              </a:lnSpc>
              <a:buNone/>
              <a:defRPr sz="2100">
                <a:solidFill>
                  <a:schemeClr val="dk1"/>
                </a:solidFill>
                <a:latin typeface="+mn-lt"/>
              </a:defRPr>
            </a:lvl4pPr>
            <a:lvl5pPr marL="2179637" indent="1828800" algn="l" defTabSz="1089025">
              <a:lnSpc>
                <a:spcPct val="100000"/>
              </a:lnSpc>
              <a:buNone/>
              <a:defRPr sz="2100">
                <a:solidFill>
                  <a:schemeClr val="dk1"/>
                </a:solidFill>
                <a:latin typeface="+mn-lt"/>
              </a:defRPr>
            </a:lvl5pPr>
          </a:lstStyle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2000" dirty="0" smtClean="0">
                <a:latin typeface="+mj-lt"/>
              </a:rPr>
              <a:t>За 11 месяцев 2018 </a:t>
            </a:r>
            <a:r>
              <a:rPr lang="ru-RU" sz="2000" dirty="0">
                <a:latin typeface="+mj-lt"/>
              </a:rPr>
              <a:t>года обслужено </a:t>
            </a:r>
            <a:r>
              <a:rPr lang="ru-RU" sz="2000" dirty="0">
                <a:solidFill>
                  <a:schemeClr val="tx1"/>
                </a:solidFill>
                <a:latin typeface="+mj-lt"/>
              </a:rPr>
              <a:t>878 000 </a:t>
            </a:r>
            <a:r>
              <a:rPr lang="ru-RU" sz="2000" dirty="0" smtClean="0">
                <a:solidFill>
                  <a:schemeClr val="tx1"/>
                </a:solidFill>
                <a:latin typeface="+mj-lt"/>
              </a:rPr>
              <a:t>пассажиров</a:t>
            </a:r>
            <a:endParaRPr lang="ru-RU" sz="2000" dirty="0">
              <a:solidFill>
                <a:schemeClr val="tx1"/>
              </a:solidFill>
              <a:latin typeface="+mj-lt"/>
            </a:endParaRPr>
          </a:p>
          <a:p>
            <a:pPr marL="285750" lvl="0" indent="-285750">
              <a:buFont typeface="Arial" pitchFamily="34" charset="0"/>
              <a:buChar char="•"/>
            </a:pPr>
            <a:endParaRPr lang="ru-RU" dirty="0"/>
          </a:p>
        </p:txBody>
      </p:sp>
      <p:pic>
        <p:nvPicPr>
          <p:cNvPr id="1026" name="Picture 2" descr="C:\Documents and Settings\nosyrev\Мои документы\Downloads\IMG_20181207_1014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4176464" cy="31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nosyrev\Мои документы\Downloads\IMG_20181109_1625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862" y="1322128"/>
            <a:ext cx="4201318" cy="315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79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chemeClr val="accent6"/>
          </a:solidFill>
          <a:ln>
            <a:noFill/>
          </a:ln>
          <a:extLst/>
        </p:spPr>
        <p:txBody>
          <a:bodyPr lIns="91412" tIns="45706" rIns="91412" bIns="45706" anchor="ctr"/>
          <a:lstStyle/>
          <a:p>
            <a:pPr algn="ctr"/>
            <a:r>
              <a:rPr lang="ru-RU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  <a:endParaRPr lang="ru-RU" sz="15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6062" y="747144"/>
            <a:ext cx="68518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транспортной инфраструктуры</a:t>
            </a:r>
            <a:endParaRPr lang="ru-RU" sz="30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393872319"/>
              </p:ext>
            </p:extLst>
          </p:nvPr>
        </p:nvGraphicFramePr>
        <p:xfrm>
          <a:off x="323528" y="1399828"/>
          <a:ext cx="8568952" cy="5125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45549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87337" y="3283839"/>
            <a:ext cx="8569325" cy="577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lnSpc>
                <a:spcPct val="114000"/>
              </a:lnSpc>
              <a:spcAft>
                <a:spcPts val="0"/>
              </a:spcAft>
              <a:defRPr/>
            </a:pPr>
            <a:r>
              <a:rPr lang="ru-RU" sz="30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БЛАГОДАРЮ ЗА ВНИМАНИЕ!</a:t>
            </a:r>
            <a:endParaRPr lang="ru-RU" sz="3000" b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chemeClr val="accent6"/>
          </a:solidFill>
          <a:ln>
            <a:noFill/>
          </a:ln>
          <a:extLst/>
        </p:spPr>
        <p:txBody>
          <a:bodyPr lIns="91412" tIns="45706" rIns="91412" bIns="45706" anchor="ctr"/>
          <a:lstStyle/>
          <a:p>
            <a:pPr algn="ctr"/>
            <a:r>
              <a:rPr lang="ru-RU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  <a:endParaRPr lang="ru-RU" sz="15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08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9392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chemeClr val="accent6"/>
          </a:solidFill>
          <a:ln>
            <a:noFill/>
          </a:ln>
          <a:extLst/>
        </p:spPr>
        <p:txBody>
          <a:bodyPr lIns="91412" tIns="45706" rIns="91412" bIns="45706" anchor="ctr"/>
          <a:lstStyle/>
          <a:p>
            <a:pPr algn="ctr"/>
            <a:r>
              <a:rPr lang="ru-RU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  <a:endParaRPr lang="ru-RU" sz="15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339" y="715288"/>
            <a:ext cx="90713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Региональная сеть автобусных маршрутов в 2018 году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3528" y="1628800"/>
            <a:ext cx="8568952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ru-RU" sz="2800" dirty="0">
                <a:latin typeface="+mn-lt"/>
                <a:cs typeface="Times New Roman" panose="02020603050405020304" pitchFamily="18" charset="0"/>
              </a:rPr>
              <a:t>93 межмуниципальных маршрута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ru-RU" sz="2800" dirty="0">
                <a:latin typeface="+mn-lt"/>
                <a:cs typeface="Times New Roman" panose="02020603050405020304" pitchFamily="18" charset="0"/>
              </a:rPr>
              <a:t>26 перевозчиков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ru-RU" sz="2800" dirty="0">
                <a:latin typeface="+mn-lt"/>
                <a:cs typeface="Times New Roman" panose="02020603050405020304" pitchFamily="18" charset="0"/>
              </a:rPr>
              <a:t>по регулируемым тарифам (3 руб./</a:t>
            </a:r>
            <a:r>
              <a:rPr lang="ru-RU" sz="2800" dirty="0" err="1">
                <a:latin typeface="+mn-lt"/>
                <a:cs typeface="Times New Roman" panose="02020603050405020304" pitchFamily="18" charset="0"/>
              </a:rPr>
              <a:t>пасс.км</a:t>
            </a:r>
            <a:r>
              <a:rPr lang="ru-RU" sz="2800" dirty="0">
                <a:latin typeface="+mn-lt"/>
                <a:cs typeface="Times New Roman" panose="02020603050405020304" pitchFamily="18" charset="0"/>
              </a:rPr>
              <a:t>)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ru-RU" sz="2800" dirty="0">
                <a:latin typeface="+mn-lt"/>
                <a:cs typeface="Times New Roman" panose="02020603050405020304" pitchFamily="18" charset="0"/>
              </a:rPr>
              <a:t>выдано 325 карт маршрута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ru-RU" sz="2800" dirty="0">
                <a:latin typeface="+mn-lt"/>
                <a:cs typeface="Times New Roman" panose="02020603050405020304" pitchFamily="18" charset="0"/>
              </a:rPr>
              <a:t>запланировано на </a:t>
            </a:r>
            <a:r>
              <a:rPr lang="ru-RU" sz="2800" dirty="0" err="1">
                <a:latin typeface="+mn-lt"/>
                <a:cs typeface="Times New Roman" panose="02020603050405020304" pitchFamily="18" charset="0"/>
              </a:rPr>
              <a:t>госконтракты</a:t>
            </a:r>
            <a:r>
              <a:rPr lang="ru-RU" sz="28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+mn-lt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+mn-lt"/>
                <a:cs typeface="Times New Roman" panose="02020603050405020304" pitchFamily="18" charset="0"/>
              </a:rPr>
            </a:br>
            <a:r>
              <a:rPr lang="ru-RU" sz="2800" dirty="0" smtClean="0">
                <a:latin typeface="+mn-lt"/>
                <a:cs typeface="Times New Roman" panose="02020603050405020304" pitchFamily="18" charset="0"/>
              </a:rPr>
              <a:t>2 </a:t>
            </a:r>
            <a:r>
              <a:rPr lang="ru-RU" sz="2800" dirty="0">
                <a:latin typeface="+mn-lt"/>
                <a:cs typeface="Times New Roman" panose="02020603050405020304" pitchFamily="18" charset="0"/>
              </a:rPr>
              <a:t>млн. рублей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ru-RU" sz="2800" dirty="0">
                <a:latin typeface="+mn-lt"/>
                <a:cs typeface="Times New Roman" panose="02020603050405020304" pitchFamily="18" charset="0"/>
              </a:rPr>
              <a:t>проведено 13 закупок по 43 маршрутам</a:t>
            </a:r>
          </a:p>
        </p:txBody>
      </p:sp>
    </p:spTree>
    <p:extLst>
      <p:ext uri="{BB962C8B-B14F-4D97-AF65-F5344CB8AC3E}">
        <p14:creationId xmlns:p14="http://schemas.microsoft.com/office/powerpoint/2010/main" val="351079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chemeClr val="accent6"/>
          </a:solidFill>
          <a:ln>
            <a:noFill/>
          </a:ln>
          <a:extLst/>
        </p:spPr>
        <p:txBody>
          <a:bodyPr lIns="91412" tIns="45706" rIns="91412" bIns="45706" anchor="ctr"/>
          <a:lstStyle/>
          <a:p>
            <a:pPr algn="ctr"/>
            <a:r>
              <a:rPr lang="ru-RU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  <a:endParaRPr lang="ru-RU" sz="15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33744" y="715288"/>
            <a:ext cx="527650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качества перевозок</a:t>
            </a:r>
            <a:endParaRPr lang="ru-RU" sz="30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1761" y="2228670"/>
            <a:ext cx="8820474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ru-RU" sz="2800" dirty="0" smtClean="0">
                <a:latin typeface="+mn-lt"/>
                <a:cs typeface="Times New Roman" panose="02020603050405020304" pitchFamily="18" charset="0"/>
              </a:rPr>
              <a:t>Обновление </a:t>
            </a:r>
            <a:r>
              <a:rPr lang="ru-RU" sz="2800" dirty="0">
                <a:latin typeface="+mn-lt"/>
                <a:cs typeface="Times New Roman" panose="02020603050405020304" pitchFamily="18" charset="0"/>
              </a:rPr>
              <a:t>подвижного состава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ru-RU" sz="2800" dirty="0" smtClean="0">
                <a:latin typeface="+mn-lt"/>
                <a:cs typeface="Times New Roman" panose="02020603050405020304" pitchFamily="18" charset="0"/>
              </a:rPr>
              <a:t>Внедрение </a:t>
            </a:r>
            <a:r>
              <a:rPr lang="ru-RU" sz="2800" dirty="0" err="1" smtClean="0">
                <a:latin typeface="+mn-lt"/>
                <a:cs typeface="Times New Roman" panose="02020603050405020304" pitchFamily="18" charset="0"/>
              </a:rPr>
              <a:t>низкопольных</a:t>
            </a:r>
            <a:r>
              <a:rPr lang="ru-RU" sz="2800" dirty="0" smtClean="0">
                <a:latin typeface="+mn-lt"/>
                <a:cs typeface="Times New Roman" panose="02020603050405020304" pitchFamily="18" charset="0"/>
              </a:rPr>
              <a:t> автобусов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ru-RU" sz="2800" dirty="0" smtClean="0">
                <a:latin typeface="+mn-lt"/>
                <a:cs typeface="Times New Roman" panose="02020603050405020304" pitchFamily="18" charset="0"/>
              </a:rPr>
              <a:t>Оснащение электронными </a:t>
            </a:r>
            <a:r>
              <a:rPr lang="ru-RU" sz="2800" dirty="0" err="1" smtClean="0">
                <a:latin typeface="+mn-lt"/>
                <a:cs typeface="Times New Roman" panose="02020603050405020304" pitchFamily="18" charset="0"/>
              </a:rPr>
              <a:t>инфосистемами</a:t>
            </a:r>
            <a:endParaRPr lang="ru-RU" sz="2800" dirty="0" smtClean="0">
              <a:latin typeface="+mn-lt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ru-RU" sz="2800" dirty="0" smtClean="0">
                <a:latin typeface="+mn-lt"/>
                <a:cs typeface="Times New Roman" panose="02020603050405020304" pitchFamily="18" charset="0"/>
              </a:rPr>
              <a:t>Внедрение системы безналичной оплаты проезда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ru-RU" sz="2800" dirty="0" smtClean="0">
                <a:latin typeface="+mn-lt"/>
                <a:cs typeface="Times New Roman" panose="02020603050405020304" pitchFamily="18" charset="0"/>
              </a:rPr>
              <a:t>Улучшение технических характеристик автобусов</a:t>
            </a:r>
          </a:p>
        </p:txBody>
      </p:sp>
    </p:spTree>
    <p:extLst>
      <p:ext uri="{BB962C8B-B14F-4D97-AF65-F5344CB8AC3E}">
        <p14:creationId xmlns:p14="http://schemas.microsoft.com/office/powerpoint/2010/main" val="240248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chemeClr val="accent6"/>
          </a:solidFill>
          <a:ln>
            <a:noFill/>
          </a:ln>
          <a:extLst/>
        </p:spPr>
        <p:txBody>
          <a:bodyPr lIns="91412" tIns="45706" rIns="91412" bIns="45706" anchor="ctr"/>
          <a:lstStyle/>
          <a:p>
            <a:pPr algn="ctr"/>
            <a:r>
              <a:rPr lang="ru-RU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  <a:endParaRPr lang="ru-RU" sz="15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86076" y="714762"/>
            <a:ext cx="55718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Автобусы городского сообщения</a:t>
            </a:r>
            <a:endParaRPr lang="ru-RU" sz="30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Архангельская область, МАЗ-206.085 № 700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429000"/>
            <a:ext cx="459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terentjev\Downloads\20551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4580043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93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chemeClr val="accent6"/>
          </a:solidFill>
          <a:ln>
            <a:noFill/>
          </a:ln>
          <a:extLst/>
        </p:spPr>
        <p:txBody>
          <a:bodyPr lIns="91412" tIns="45706" rIns="91412" bIns="45706" anchor="ctr"/>
          <a:lstStyle/>
          <a:p>
            <a:pPr algn="ctr"/>
            <a:r>
              <a:rPr lang="ru-RU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  <a:endParaRPr lang="ru-RU" sz="15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5179" y="714762"/>
            <a:ext cx="72136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Автобусы межмуниципального сообщения</a:t>
            </a:r>
            <a:endParaRPr lang="ru-RU" sz="30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Архангельская область, НефАЗ-5299-17-52 № М 057 ТО 2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49" y="1407144"/>
            <a:ext cx="459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Архангельская область, НефАЗ-5299-11-52 № 180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429000"/>
            <a:ext cx="459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55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chemeClr val="accent6"/>
          </a:solidFill>
          <a:ln>
            <a:noFill/>
          </a:ln>
          <a:extLst/>
        </p:spPr>
        <p:txBody>
          <a:bodyPr lIns="91412" tIns="45706" rIns="91412" bIns="45706" anchor="ctr"/>
          <a:lstStyle/>
          <a:p>
            <a:pPr algn="ctr"/>
            <a:r>
              <a:rPr lang="ru-RU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  <a:endParaRPr lang="ru-RU" sz="15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43492" y="714762"/>
            <a:ext cx="665701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Автобусы для маломобильных граждан</a:t>
            </a:r>
            <a:endParaRPr lang="ru-RU" sz="30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407144"/>
            <a:ext cx="4594308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D:\documents\Мои документы\Деятельность минтранс\ФЦП\Приобретение автобусов для маломобильных\2018\Фото полученных автобусов\Няндомский\IMG_20180710_164819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878" y="1407144"/>
            <a:ext cx="3794066" cy="505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230216" y="4869160"/>
            <a:ext cx="45943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400" dirty="0" smtClean="0">
                <a:latin typeface="+mn-lt"/>
                <a:cs typeface="Times New Roman" panose="02020603050405020304" pitchFamily="18" charset="0"/>
              </a:rPr>
              <a:t>В 2018 приобретено</a:t>
            </a:r>
            <a:br>
              <a:rPr lang="ru-RU" sz="2400" dirty="0" smtClean="0">
                <a:latin typeface="+mn-lt"/>
                <a:cs typeface="Times New Roman" panose="02020603050405020304" pitchFamily="18" charset="0"/>
              </a:rPr>
            </a:br>
            <a:r>
              <a:rPr lang="ru-RU" sz="2400" dirty="0" smtClean="0">
                <a:latin typeface="+mn-lt"/>
                <a:cs typeface="Times New Roman" panose="02020603050405020304" pitchFamily="18" charset="0"/>
              </a:rPr>
              <a:t>4 автобуса в Ленский </a:t>
            </a:r>
            <a:br>
              <a:rPr lang="ru-RU" sz="2400" dirty="0" smtClean="0">
                <a:latin typeface="+mn-lt"/>
                <a:cs typeface="Times New Roman" panose="02020603050405020304" pitchFamily="18" charset="0"/>
              </a:rPr>
            </a:br>
            <a:r>
              <a:rPr lang="ru-RU" sz="2400" dirty="0" smtClean="0">
                <a:latin typeface="+mn-lt"/>
                <a:cs typeface="Times New Roman" panose="02020603050405020304" pitchFamily="18" charset="0"/>
              </a:rPr>
              <a:t>и Няндомский районы</a:t>
            </a:r>
            <a:endParaRPr lang="ru-RU" sz="2400" dirty="0"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75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chemeClr val="accent6"/>
          </a:solidFill>
          <a:ln>
            <a:noFill/>
          </a:ln>
          <a:extLst/>
        </p:spPr>
        <p:txBody>
          <a:bodyPr lIns="91412" tIns="45706" rIns="91412" bIns="45706" anchor="ctr"/>
          <a:lstStyle/>
          <a:p>
            <a:pPr algn="ctr"/>
            <a:r>
              <a:rPr lang="ru-RU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  <a:endParaRPr lang="ru-RU" sz="15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47430" y="709857"/>
            <a:ext cx="504913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Железнодорожный транспорт</a:t>
            </a:r>
            <a:endParaRPr lang="ru-RU" sz="30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5" t="7000" r="37051" b="18190"/>
          <a:stretch/>
        </p:blipFill>
        <p:spPr bwMode="auto">
          <a:xfrm>
            <a:off x="107504" y="2349277"/>
            <a:ext cx="4694356" cy="42725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35"/>
          <p:cNvSpPr>
            <a:spLocks noGrp="1" noChangeArrowheads="1"/>
          </p:cNvSpPr>
          <p:nvPr/>
        </p:nvSpPr>
        <p:spPr bwMode="auto">
          <a:xfrm>
            <a:off x="4968799" y="2349277"/>
            <a:ext cx="3907133" cy="3120157"/>
          </a:xfrm>
          <a:prstGeom prst="rect">
            <a:avLst/>
          </a:prstGeom>
          <a:noFill/>
          <a:ln w="28575">
            <a:noFill/>
          </a:ln>
        </p:spPr>
        <p:txBody>
          <a:bodyPr lIns="81786" tIns="40892" rIns="81786" bIns="40893"/>
          <a:lstStyle>
            <a:lvl1pPr marL="0" indent="0" algn="l" defTabSz="1089025">
              <a:lnSpc>
                <a:spcPct val="100000"/>
              </a:lnSpc>
              <a:buNone/>
              <a:defRPr sz="2100">
                <a:solidFill>
                  <a:schemeClr val="dk1"/>
                </a:solidFill>
                <a:latin typeface="+mn-lt"/>
              </a:defRPr>
            </a:lvl1pPr>
            <a:lvl2pPr marL="544512" indent="457200" algn="l" defTabSz="1089025">
              <a:lnSpc>
                <a:spcPct val="100000"/>
              </a:lnSpc>
              <a:buNone/>
              <a:defRPr sz="2100">
                <a:solidFill>
                  <a:schemeClr val="dk1"/>
                </a:solidFill>
                <a:latin typeface="+mn-lt"/>
              </a:defRPr>
            </a:lvl2pPr>
            <a:lvl3pPr marL="1089025" indent="914400" algn="l" defTabSz="1089025">
              <a:lnSpc>
                <a:spcPct val="100000"/>
              </a:lnSpc>
              <a:buNone/>
              <a:defRPr sz="2100">
                <a:solidFill>
                  <a:schemeClr val="dk1"/>
                </a:solidFill>
                <a:latin typeface="+mn-lt"/>
              </a:defRPr>
            </a:lvl3pPr>
            <a:lvl4pPr marL="1635125" indent="1371600" algn="l" defTabSz="1089025">
              <a:lnSpc>
                <a:spcPct val="100000"/>
              </a:lnSpc>
              <a:buNone/>
              <a:defRPr sz="2100">
                <a:solidFill>
                  <a:schemeClr val="dk1"/>
                </a:solidFill>
                <a:latin typeface="+mn-lt"/>
              </a:defRPr>
            </a:lvl4pPr>
            <a:lvl5pPr marL="2179637" indent="1828800" algn="l" defTabSz="1089025">
              <a:lnSpc>
                <a:spcPct val="100000"/>
              </a:lnSpc>
              <a:buNone/>
              <a:defRPr sz="2100">
                <a:solidFill>
                  <a:schemeClr val="dk1"/>
                </a:solidFill>
                <a:latin typeface="+mn-lt"/>
              </a:defRPr>
            </a:lvl5pPr>
          </a:lstStyle>
          <a:p>
            <a:pPr marL="342900" lvl="0" indent="-342900">
              <a:buFont typeface="Wingdings" pitchFamily="2" charset="2"/>
              <a:buChar char="q"/>
            </a:pPr>
            <a:r>
              <a:rPr lang="ru-RU" sz="2000" dirty="0" smtClean="0">
                <a:latin typeface="+mj-lt"/>
              </a:rPr>
              <a:t>Эксплуатационная длина железнодорожных путей </a:t>
            </a:r>
            <a:br>
              <a:rPr lang="ru-RU" sz="2000" dirty="0" smtClean="0">
                <a:latin typeface="+mj-lt"/>
              </a:rPr>
            </a:br>
            <a:r>
              <a:rPr lang="ru-RU" sz="2000" dirty="0" smtClean="0">
                <a:latin typeface="+mj-lt"/>
              </a:rPr>
              <a:t>на территории региона составляет 1775,8 км, 64 поезда в пригородном сообщении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000" dirty="0" smtClean="0">
                <a:latin typeface="+mj-lt"/>
              </a:rPr>
              <a:t>1,5 </a:t>
            </a:r>
            <a:r>
              <a:rPr lang="ru-RU" sz="2000" dirty="0">
                <a:latin typeface="+mj-lt"/>
              </a:rPr>
              <a:t>млн. пассажиров </a:t>
            </a:r>
            <a:r>
              <a:rPr lang="ru-RU" sz="2000" dirty="0" smtClean="0">
                <a:latin typeface="+mj-lt"/>
              </a:rPr>
              <a:t>перевозится ежегодно </a:t>
            </a:r>
            <a:br>
              <a:rPr lang="ru-RU" sz="2000" dirty="0" smtClean="0">
                <a:latin typeface="+mj-lt"/>
              </a:rPr>
            </a:br>
            <a:r>
              <a:rPr lang="ru-RU" sz="2000" dirty="0" smtClean="0">
                <a:latin typeface="+mj-lt"/>
              </a:rPr>
              <a:t>(1,41 млн. пассажиров перевезено за 11 месяцев 2018 года)</a:t>
            </a:r>
            <a:endParaRPr lang="ru-RU" sz="2000" dirty="0">
              <a:latin typeface="+mj-lt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sz="2000" dirty="0">
                <a:latin typeface="+mj-lt"/>
              </a:rPr>
              <a:t>299 млн. руб. субсидии </a:t>
            </a:r>
            <a:br>
              <a:rPr lang="ru-RU" sz="2000" dirty="0">
                <a:latin typeface="+mj-lt"/>
              </a:rPr>
            </a:br>
            <a:r>
              <a:rPr lang="ru-RU" sz="2000" dirty="0">
                <a:latin typeface="+mj-lt"/>
              </a:rPr>
              <a:t>АО «СППК» в 2018 году</a:t>
            </a:r>
          </a:p>
          <a:p>
            <a:pPr marL="285750" lvl="0" indent="-285750">
              <a:buFont typeface="Arial" pitchFamily="34" charset="0"/>
              <a:buChar char="•"/>
            </a:pP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5" y="1412776"/>
            <a:ext cx="4284780" cy="64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390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chemeClr val="accent6"/>
          </a:solidFill>
          <a:ln>
            <a:noFill/>
          </a:ln>
          <a:extLst/>
        </p:spPr>
        <p:txBody>
          <a:bodyPr lIns="91412" tIns="45706" rIns="91412" bIns="45706" anchor="ctr"/>
          <a:lstStyle/>
          <a:p>
            <a:pPr algn="ctr"/>
            <a:r>
              <a:rPr lang="ru-RU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  <a:endParaRPr lang="ru-RU" sz="15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47430" y="709857"/>
            <a:ext cx="52792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Внутренний водный транспорт</a:t>
            </a:r>
            <a:endParaRPr lang="ru-RU" sz="30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35"/>
          <p:cNvSpPr>
            <a:spLocks noGrp="1" noChangeArrowheads="1"/>
          </p:cNvSpPr>
          <p:nvPr/>
        </p:nvSpPr>
        <p:spPr bwMode="auto">
          <a:xfrm>
            <a:off x="5258602" y="2060848"/>
            <a:ext cx="3720369" cy="1514620"/>
          </a:xfrm>
          <a:prstGeom prst="rect">
            <a:avLst/>
          </a:prstGeom>
          <a:noFill/>
          <a:ln w="28575">
            <a:noFill/>
          </a:ln>
        </p:spPr>
        <p:txBody>
          <a:bodyPr lIns="81786" tIns="40892" rIns="81786" bIns="40893"/>
          <a:lstStyle>
            <a:lvl1pPr marL="0" indent="0" algn="l" defTabSz="1089025">
              <a:lnSpc>
                <a:spcPct val="100000"/>
              </a:lnSpc>
              <a:buNone/>
              <a:defRPr sz="2100">
                <a:solidFill>
                  <a:schemeClr val="dk1"/>
                </a:solidFill>
                <a:latin typeface="+mn-lt"/>
              </a:defRPr>
            </a:lvl1pPr>
            <a:lvl2pPr marL="544512" indent="457200" algn="l" defTabSz="1089025">
              <a:lnSpc>
                <a:spcPct val="100000"/>
              </a:lnSpc>
              <a:buNone/>
              <a:defRPr sz="2100">
                <a:solidFill>
                  <a:schemeClr val="dk1"/>
                </a:solidFill>
                <a:latin typeface="+mn-lt"/>
              </a:defRPr>
            </a:lvl2pPr>
            <a:lvl3pPr marL="1089025" indent="914400" algn="l" defTabSz="1089025">
              <a:lnSpc>
                <a:spcPct val="100000"/>
              </a:lnSpc>
              <a:buNone/>
              <a:defRPr sz="2100">
                <a:solidFill>
                  <a:schemeClr val="dk1"/>
                </a:solidFill>
                <a:latin typeface="+mn-lt"/>
              </a:defRPr>
            </a:lvl3pPr>
            <a:lvl4pPr marL="1635125" indent="1371600" algn="l" defTabSz="1089025">
              <a:lnSpc>
                <a:spcPct val="100000"/>
              </a:lnSpc>
              <a:buNone/>
              <a:defRPr sz="2100">
                <a:solidFill>
                  <a:schemeClr val="dk1"/>
                </a:solidFill>
                <a:latin typeface="+mn-lt"/>
              </a:defRPr>
            </a:lvl4pPr>
            <a:lvl5pPr marL="2179637" indent="1828800" algn="l" defTabSz="1089025">
              <a:lnSpc>
                <a:spcPct val="100000"/>
              </a:lnSpc>
              <a:buNone/>
              <a:defRPr sz="2100">
                <a:solidFill>
                  <a:schemeClr val="dk1"/>
                </a:solidFill>
                <a:latin typeface="+mn-lt"/>
              </a:defRPr>
            </a:lvl5pPr>
          </a:lstStyle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1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19 межмуниципальных маршрутов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1800" dirty="0" smtClean="0">
                <a:solidFill>
                  <a:schemeClr val="tx1"/>
                </a:solidFill>
                <a:cs typeface="Times New Roman" pitchFamily="18" charset="0"/>
              </a:rPr>
              <a:t>14 муниципальных маршрутов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1800" dirty="0" smtClean="0">
                <a:solidFill>
                  <a:schemeClr val="tx1"/>
                </a:solidFill>
                <a:cs typeface="Times New Roman" pitchFamily="18" charset="0"/>
              </a:rPr>
              <a:t>98,1 млн. рублей субсидия предприятиям водного транспорта в 2018 году</a:t>
            </a:r>
            <a:endParaRPr lang="ru-RU" sz="1800" dirty="0" smtClean="0">
              <a:solidFill>
                <a:schemeClr val="tx1"/>
              </a:solidFill>
              <a:latin typeface="+mj-lt"/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1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В 2018 году перевезено более 866 тыс. пассажиров </a:t>
            </a:r>
          </a:p>
          <a:p>
            <a:pPr>
              <a:lnSpc>
                <a:spcPct val="150000"/>
              </a:lnSpc>
            </a:pPr>
            <a:endParaRPr lang="ru-RU" sz="1500" dirty="0" smtClean="0">
              <a:solidFill>
                <a:schemeClr val="tx1"/>
              </a:solidFill>
              <a:latin typeface="Franklin Gothic Book" pitchFamily="34" charset="0"/>
              <a:cs typeface="Times New Roman" pitchFamily="18" charset="0"/>
            </a:endParaRPr>
          </a:p>
        </p:txBody>
      </p:sp>
      <p:pic>
        <p:nvPicPr>
          <p:cNvPr id="2050" name="Picture 2" descr="\\fs\OBMEN\Министерство по транспорту\Отдел ВВЖД транспорта\Доклад депутатам АОСД 21.12\Фото\11 ноябрь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72" y="2132856"/>
            <a:ext cx="4867898" cy="324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95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solidFill>
            <a:schemeClr val="accent6"/>
          </a:solidFill>
          <a:ln>
            <a:noFill/>
          </a:ln>
          <a:extLst/>
        </p:spPr>
        <p:txBody>
          <a:bodyPr lIns="91412" tIns="45706" rIns="91412" bIns="45706" anchor="ctr"/>
          <a:lstStyle/>
          <a:p>
            <a:pPr algn="ctr"/>
            <a:r>
              <a:rPr lang="ru-RU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Министерство транспорта Архангельской области</a:t>
            </a:r>
            <a:endParaRPr lang="ru-RU" sz="15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9945" y="716981"/>
            <a:ext cx="68897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Внутренний водный транспорт. Проекты</a:t>
            </a:r>
            <a:endParaRPr lang="ru-RU" sz="30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 descr="\\fs\OBMEN\Министерство по транспорту\Отдел ВВЖД транспорта\Доклад депутатам АОСД 21.12\Фото\вокозаль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1" r="26743"/>
          <a:stretch/>
        </p:blipFill>
        <p:spPr bwMode="auto">
          <a:xfrm>
            <a:off x="4494830" y="3547380"/>
            <a:ext cx="4320479" cy="297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9797"/>
            <a:ext cx="4710977" cy="3138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517" y="4666839"/>
            <a:ext cx="37360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 typeface="Wingdings" pitchFamily="2" charset="2"/>
              <a:buChar char="q"/>
            </a:pPr>
            <a:r>
              <a:rPr lang="ru-RU" dirty="0" smtClean="0"/>
              <a:t>Причал остановочного пункта </a:t>
            </a:r>
          </a:p>
          <a:p>
            <a:pPr algn="ctr"/>
            <a:r>
              <a:rPr lang="ru-RU" dirty="0" smtClean="0"/>
              <a:t>«</a:t>
            </a:r>
            <a:r>
              <a:rPr lang="ru-RU" dirty="0" err="1" smtClean="0"/>
              <a:t>Хабарка</a:t>
            </a:r>
            <a:r>
              <a:rPr lang="ru-RU" dirty="0" smtClean="0"/>
              <a:t>»</a:t>
            </a:r>
          </a:p>
          <a:p>
            <a:pPr marL="285750" indent="-285750" algn="ctr">
              <a:buFont typeface="Wingdings" pitchFamily="2" charset="2"/>
              <a:buChar char="q"/>
            </a:pPr>
            <a:endParaRPr lang="ru-RU" dirty="0" smtClean="0"/>
          </a:p>
          <a:p>
            <a:pPr marL="285750" indent="-285750" algn="ctr">
              <a:buFont typeface="Wingdings" pitchFamily="2" charset="2"/>
              <a:buChar char="q"/>
            </a:pPr>
            <a:r>
              <a:rPr lang="ru-RU" dirty="0" smtClean="0"/>
              <a:t>Стоимость: 100 млн. руб.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915118" y="1772816"/>
            <a:ext cx="37694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 typeface="Wingdings" pitchFamily="2" charset="2"/>
              <a:buChar char="q"/>
            </a:pPr>
            <a:r>
              <a:rPr lang="ru-RU" dirty="0" smtClean="0"/>
              <a:t>Новое здание речного вокзала</a:t>
            </a:r>
            <a:endParaRPr lang="ru-RU" dirty="0"/>
          </a:p>
          <a:p>
            <a:pPr algn="ctr"/>
            <a:r>
              <a:rPr lang="ru-RU" dirty="0" smtClean="0"/>
              <a:t>в г. Архангельске</a:t>
            </a:r>
          </a:p>
          <a:p>
            <a:pPr algn="ctr"/>
            <a:endParaRPr lang="ru-RU" dirty="0"/>
          </a:p>
          <a:p>
            <a:pPr marL="285750" indent="-285750" algn="ctr">
              <a:buFont typeface="Wingdings" pitchFamily="2" charset="2"/>
              <a:buChar char="q"/>
            </a:pPr>
            <a:r>
              <a:rPr lang="ru-RU" dirty="0" smtClean="0"/>
              <a:t>Инвестиции: 100 млн. руб.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93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Правительство</Template>
  <TotalTime>3609</TotalTime>
  <Words>411</Words>
  <Application>Microsoft Office PowerPoint</Application>
  <PresentationFormat>Экран (4:3)</PresentationFormat>
  <Paragraphs>114</Paragraphs>
  <Slides>17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MPTiS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ddd</dc:title>
  <dc:creator>ddd</dc:creator>
  <cp:lastModifiedBy>Носырев Николай Сергеевич</cp:lastModifiedBy>
  <cp:revision>206</cp:revision>
  <cp:lastPrinted>2018-05-14T16:22:05Z</cp:lastPrinted>
  <dcterms:created xsi:type="dcterms:W3CDTF">2013-03-19T13:16:46Z</dcterms:created>
  <dcterms:modified xsi:type="dcterms:W3CDTF">2018-12-20T12:36:23Z</dcterms:modified>
</cp:coreProperties>
</file>