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4" r:id="rId1"/>
  </p:sldMasterIdLst>
  <p:notesMasterIdLst>
    <p:notesMasterId r:id="rId14"/>
  </p:notesMasterIdLst>
  <p:handoutMasterIdLst>
    <p:handoutMasterId r:id="rId15"/>
  </p:handoutMasterIdLst>
  <p:sldIdLst>
    <p:sldId id="518" r:id="rId2"/>
    <p:sldId id="605" r:id="rId3"/>
    <p:sldId id="604" r:id="rId4"/>
    <p:sldId id="607" r:id="rId5"/>
    <p:sldId id="608" r:id="rId6"/>
    <p:sldId id="610" r:id="rId7"/>
    <p:sldId id="612" r:id="rId8"/>
    <p:sldId id="613" r:id="rId9"/>
    <p:sldId id="615" r:id="rId10"/>
    <p:sldId id="617" r:id="rId11"/>
    <p:sldId id="619" r:id="rId12"/>
    <p:sldId id="571" r:id="rId13"/>
  </p:sldIdLst>
  <p:sldSz cx="18288000" cy="10287000"/>
  <p:notesSz cx="6810375" cy="9942513"/>
  <p:embeddedFontLs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20B0604020202020204" charset="-52"/>
      <p:regular r:id="rId24"/>
      <p:bold r:id="rId25"/>
      <p:italic r:id="rId26"/>
      <p:boldItalic r:id="rId27"/>
    </p:embeddedFont>
    <p:embeddedFont>
      <p:font typeface="FontAwesome" panose="020B0604020202020204" charset="0"/>
      <p:regular r:id="rId28"/>
    </p:embeddedFont>
    <p:embeddedFont>
      <p:font typeface="Montserrat Light" panose="020B0604020202020204" charset="-52"/>
      <p:regular r:id="rId29"/>
      <p:italic r:id="rId30"/>
    </p:embeddedFont>
  </p:embeddedFontLst>
  <p:defaultTextStyle>
    <a:defPPr>
      <a:defRPr lang="en-US"/>
    </a:defPPr>
    <a:lvl1pPr marL="0" algn="l" defTabSz="137154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773" algn="l" defTabSz="137154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545" algn="l" defTabSz="137154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318" algn="l" defTabSz="137154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091" algn="l" defTabSz="137154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8864" algn="l" defTabSz="137154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635" algn="l" defTabSz="137154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408" algn="l" defTabSz="137154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181" algn="l" defTabSz="137154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pecial Branding" id="{687CF8CE-0928-4AB0-AC15-22EEEA7FF746}">
          <p14:sldIdLst>
            <p14:sldId id="518"/>
            <p14:sldId id="605"/>
            <p14:sldId id="604"/>
            <p14:sldId id="607"/>
            <p14:sldId id="608"/>
            <p14:sldId id="610"/>
            <p14:sldId id="612"/>
            <p14:sldId id="613"/>
            <p14:sldId id="615"/>
            <p14:sldId id="617"/>
            <p14:sldId id="619"/>
            <p14:sldId id="5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480" userDrawn="1">
          <p15:clr>
            <a:srgbClr val="F26B43"/>
          </p15:clr>
        </p15:guide>
        <p15:guide id="2" pos="6599" userDrawn="1">
          <p15:clr>
            <a:srgbClr val="A4A3A4"/>
          </p15:clr>
        </p15:guide>
        <p15:guide id="3" orient="horz" pos="5667" userDrawn="1">
          <p15:clr>
            <a:srgbClr val="A4A3A4"/>
          </p15:clr>
        </p15:guide>
        <p15:guide id="4" orient="horz" pos="4465" userDrawn="1">
          <p15:clr>
            <a:srgbClr val="A4A3A4"/>
          </p15:clr>
        </p15:guide>
        <p15:guide id="5" orient="horz" pos="3081" userDrawn="1">
          <p15:clr>
            <a:srgbClr val="A4A3A4"/>
          </p15:clr>
        </p15:guide>
        <p15:guide id="6" orient="horz" pos="4238" userDrawn="1">
          <p15:clr>
            <a:srgbClr val="A4A3A4"/>
          </p15:clr>
        </p15:guide>
        <p15:guide id="8" orient="horz" pos="3285" userDrawn="1">
          <p15:clr>
            <a:srgbClr val="A4A3A4"/>
          </p15:clr>
        </p15:guide>
        <p15:guide id="9" pos="6214" userDrawn="1">
          <p15:clr>
            <a:srgbClr val="A4A3A4"/>
          </p15:clr>
        </p15:guide>
        <p15:guide id="10" pos="7847" userDrawn="1">
          <p15:clr>
            <a:srgbClr val="A4A3A4"/>
          </p15:clr>
        </p15:guide>
        <p15:guide id="11" orient="horz" pos="58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5D4"/>
    <a:srgbClr val="69A1D9"/>
    <a:srgbClr val="448AD0"/>
    <a:srgbClr val="D2B375"/>
    <a:srgbClr val="E7C98C"/>
    <a:srgbClr val="FFFFFF"/>
    <a:srgbClr val="DDBF82"/>
    <a:srgbClr val="11569B"/>
    <a:srgbClr val="6FA6D9"/>
    <a:srgbClr val="DCB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5" autoAdjust="0"/>
    <p:restoredTop sz="96314" autoAdjust="0"/>
  </p:normalViewPr>
  <p:slideViewPr>
    <p:cSldViewPr snapToGrid="0" showGuides="1">
      <p:cViewPr varScale="1">
        <p:scale>
          <a:sx n="77" d="100"/>
          <a:sy n="77" d="100"/>
        </p:scale>
        <p:origin x="288" y="120"/>
      </p:cViewPr>
      <p:guideLst>
        <p:guide orient="horz" pos="6480"/>
        <p:guide pos="6599"/>
        <p:guide orient="horz" pos="5667"/>
        <p:guide orient="horz" pos="4465"/>
        <p:guide orient="horz" pos="3081"/>
        <p:guide orient="horz" pos="4238"/>
        <p:guide orient="horz" pos="3285"/>
        <p:guide pos="6214"/>
        <p:guide pos="7847"/>
        <p:guide orient="horz" pos="5848"/>
      </p:guideLst>
    </p:cSldViewPr>
  </p:slideViewPr>
  <p:outlineViewPr>
    <p:cViewPr>
      <p:scale>
        <a:sx n="33" d="100"/>
        <a:sy n="33" d="100"/>
      </p:scale>
      <p:origin x="0" y="-1885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1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инвестиций в оснвоной капитал, млрд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Montserrat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105.8</c:v>
                </c:pt>
                <c:pt idx="1">
                  <c:v>108.9</c:v>
                </c:pt>
                <c:pt idx="2">
                  <c:v>119.7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66-4DF3-BFB8-DFBCA2144A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Прирост,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Montserrat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91.9</c:v>
                </c:pt>
                <c:pt idx="1">
                  <c:v>88.1</c:v>
                </c:pt>
                <c:pt idx="2">
                  <c:v>100.8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66-4DF3-BFB8-DFBCA2144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621584"/>
        <c:axId val="492930432"/>
      </c:barChart>
      <c:catAx>
        <c:axId val="17662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2930432"/>
        <c:crosses val="autoZero"/>
        <c:auto val="1"/>
        <c:lblAlgn val="ctr"/>
        <c:lblOffset val="100"/>
        <c:noMultiLvlLbl val="0"/>
      </c:catAx>
      <c:valAx>
        <c:axId val="492930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662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51886482939635E-2"/>
          <c:y val="1.0445374015748032E-2"/>
          <c:w val="0.9502481135170604"/>
          <c:h val="0.8509924950787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займов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6E-4E27-B348-057F6646CC21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E6E-4E27-B348-057F6646CC21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E6E-4E27-B348-057F6646CC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277</c:v>
                </c:pt>
                <c:pt idx="1">
                  <c:v>420</c:v>
                </c:pt>
                <c:pt idx="2">
                  <c:v>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6E-4E27-B348-057F6646CC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займов, млн рублей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368.5</c:v>
                </c:pt>
                <c:pt idx="1">
                  <c:v>552.4</c:v>
                </c:pt>
                <c:pt idx="2">
                  <c:v>575.79999999999995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6E-4E27-B348-057F6646C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7606224"/>
        <c:axId val="637607208"/>
      </c:barChart>
      <c:catAx>
        <c:axId val="63760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7607208"/>
        <c:crosses val="autoZero"/>
        <c:auto val="1"/>
        <c:lblAlgn val="ctr"/>
        <c:lblOffset val="100"/>
        <c:noMultiLvlLbl val="0"/>
      </c:catAx>
      <c:valAx>
        <c:axId val="637607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760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90517523149409"/>
          <c:y val="0.9268393097040547"/>
          <c:w val="0.64540868424104747"/>
          <c:h val="6.3416816085525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885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7" y="1"/>
            <a:ext cx="2951163" cy="49885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93A5F24-B239-4464-B5E3-2C52A1F113C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3"/>
            <a:ext cx="2951163" cy="49885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7" y="9443663"/>
            <a:ext cx="2951163" cy="49885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DCAB080-FBA9-4FB9-A8D3-D51D2F556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19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885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1"/>
            <a:ext cx="2951163" cy="49885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A9D58A3C-7858-4914-8051-4EF7E83F7F6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9" y="4784834"/>
            <a:ext cx="5448300" cy="391486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1163" cy="49885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3"/>
            <a:ext cx="2951163" cy="49885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D5EEBE00-25C2-4AEC-B276-F8927612A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3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73" algn="l" defTabSz="1371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545" algn="l" defTabSz="1371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318" algn="l" defTabSz="1371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091" algn="l" defTabSz="1371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864" algn="l" defTabSz="1371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635" algn="l" defTabSz="1371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408" algn="l" defTabSz="1371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181" algn="l" defTabSz="1371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159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5948"/>
            <a:ext cx="18288000" cy="7132320"/>
          </a:xfrm>
          <a:solidFill>
            <a:schemeClr val="tx2"/>
          </a:solidFill>
          <a:ln>
            <a:noFill/>
          </a:ln>
        </p:spPr>
        <p:txBody>
          <a:bodyPr anchor="t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 OR click the icon to add background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9611688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234440"/>
            <a:ext cx="15087600" cy="822960"/>
          </a:xfrm>
        </p:spPr>
        <p:txBody>
          <a:bodyPr lIns="0" anchor="ctr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bg1"/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34" name="Oval 33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7" name="Oval 36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9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0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42" name="Oval 41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32" name="Rectangle 31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0" y="1085"/>
            <a:ext cx="18302229" cy="54864"/>
            <a:chOff x="0" y="6374169"/>
            <a:chExt cx="12201486" cy="3657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</p:spTree>
    <p:extLst>
      <p:ext uri="{BB962C8B-B14F-4D97-AF65-F5344CB8AC3E}">
        <p14:creationId xmlns:p14="http://schemas.microsoft.com/office/powerpoint/2010/main" val="216570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04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2612136" y="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0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5224272" y="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06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7836408" y="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07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10448544" y="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08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13060680" y="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09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15672816" y="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10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257175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11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2612136" y="257175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12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5224272" y="257175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13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7836408" y="257175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14" name="Picture Placeholder 4"/>
          <p:cNvSpPr>
            <a:spLocks noGrp="1"/>
          </p:cNvSpPr>
          <p:nvPr>
            <p:ph type="pic" sz="quarter" idx="30" hasCustomPrompt="1"/>
          </p:nvPr>
        </p:nvSpPr>
        <p:spPr>
          <a:xfrm>
            <a:off x="10448544" y="257175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15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13060680" y="257175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16" name="Picture Placeholder 4"/>
          <p:cNvSpPr>
            <a:spLocks noGrp="1"/>
          </p:cNvSpPr>
          <p:nvPr>
            <p:ph type="pic" sz="quarter" idx="32" hasCustomPrompt="1"/>
          </p:nvPr>
        </p:nvSpPr>
        <p:spPr>
          <a:xfrm>
            <a:off x="15672816" y="2571750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17" name="Picture Placeholder 4"/>
          <p:cNvSpPr>
            <a:spLocks noGrp="1"/>
          </p:cNvSpPr>
          <p:nvPr>
            <p:ph type="pic" sz="quarter" idx="33" hasCustomPrompt="1"/>
          </p:nvPr>
        </p:nvSpPr>
        <p:spPr>
          <a:xfrm>
            <a:off x="0" y="5141214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18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2612136" y="5141214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19" name="Picture Placeholder 4"/>
          <p:cNvSpPr>
            <a:spLocks noGrp="1"/>
          </p:cNvSpPr>
          <p:nvPr>
            <p:ph type="pic" sz="quarter" idx="35" hasCustomPrompt="1"/>
          </p:nvPr>
        </p:nvSpPr>
        <p:spPr>
          <a:xfrm>
            <a:off x="5224272" y="5141214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20" name="Picture Placeholder 4"/>
          <p:cNvSpPr>
            <a:spLocks noGrp="1"/>
          </p:cNvSpPr>
          <p:nvPr>
            <p:ph type="pic" sz="quarter" idx="36" hasCustomPrompt="1"/>
          </p:nvPr>
        </p:nvSpPr>
        <p:spPr>
          <a:xfrm>
            <a:off x="7836408" y="5141214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21" name="Picture Placeholder 4"/>
          <p:cNvSpPr>
            <a:spLocks noGrp="1"/>
          </p:cNvSpPr>
          <p:nvPr>
            <p:ph type="pic" sz="quarter" idx="37" hasCustomPrompt="1"/>
          </p:nvPr>
        </p:nvSpPr>
        <p:spPr>
          <a:xfrm>
            <a:off x="10448544" y="5141214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22" name="Picture Placeholder 4"/>
          <p:cNvSpPr>
            <a:spLocks noGrp="1"/>
          </p:cNvSpPr>
          <p:nvPr>
            <p:ph type="pic" sz="quarter" idx="38" hasCustomPrompt="1"/>
          </p:nvPr>
        </p:nvSpPr>
        <p:spPr>
          <a:xfrm>
            <a:off x="13060680" y="5141214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23" name="Picture Placeholder 4"/>
          <p:cNvSpPr>
            <a:spLocks noGrp="1"/>
          </p:cNvSpPr>
          <p:nvPr>
            <p:ph type="pic" sz="quarter" idx="39" hasCustomPrompt="1"/>
          </p:nvPr>
        </p:nvSpPr>
        <p:spPr>
          <a:xfrm>
            <a:off x="15672816" y="5141214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24" name="Picture Placeholder 4"/>
          <p:cNvSpPr>
            <a:spLocks noGrp="1"/>
          </p:cNvSpPr>
          <p:nvPr>
            <p:ph type="pic" sz="quarter" idx="40" hasCustomPrompt="1"/>
          </p:nvPr>
        </p:nvSpPr>
        <p:spPr>
          <a:xfrm>
            <a:off x="0" y="7717536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25" name="Picture Placeholder 4"/>
          <p:cNvSpPr>
            <a:spLocks noGrp="1"/>
          </p:cNvSpPr>
          <p:nvPr>
            <p:ph type="pic" sz="quarter" idx="41" hasCustomPrompt="1"/>
          </p:nvPr>
        </p:nvSpPr>
        <p:spPr>
          <a:xfrm>
            <a:off x="2612136" y="7717536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26" name="Picture Placeholder 4"/>
          <p:cNvSpPr>
            <a:spLocks noGrp="1"/>
          </p:cNvSpPr>
          <p:nvPr>
            <p:ph type="pic" sz="quarter" idx="42" hasCustomPrompt="1"/>
          </p:nvPr>
        </p:nvSpPr>
        <p:spPr>
          <a:xfrm>
            <a:off x="5224272" y="7717536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27" name="Picture Placeholder 4"/>
          <p:cNvSpPr>
            <a:spLocks noGrp="1"/>
          </p:cNvSpPr>
          <p:nvPr>
            <p:ph type="pic" sz="quarter" idx="43" hasCustomPrompt="1"/>
          </p:nvPr>
        </p:nvSpPr>
        <p:spPr>
          <a:xfrm>
            <a:off x="7836408" y="7717536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28" name="Picture Placeholder 4"/>
          <p:cNvSpPr>
            <a:spLocks noGrp="1"/>
          </p:cNvSpPr>
          <p:nvPr>
            <p:ph type="pic" sz="quarter" idx="44" hasCustomPrompt="1"/>
          </p:nvPr>
        </p:nvSpPr>
        <p:spPr>
          <a:xfrm>
            <a:off x="10448544" y="7717536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29" name="Picture Placeholder 4"/>
          <p:cNvSpPr>
            <a:spLocks noGrp="1"/>
          </p:cNvSpPr>
          <p:nvPr>
            <p:ph type="pic" sz="quarter" idx="45" hasCustomPrompt="1"/>
          </p:nvPr>
        </p:nvSpPr>
        <p:spPr>
          <a:xfrm>
            <a:off x="13060680" y="7717536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  <p:sp>
        <p:nvSpPr>
          <p:cNvPr id="130" name="Picture Placeholder 4"/>
          <p:cNvSpPr>
            <a:spLocks noGrp="1"/>
          </p:cNvSpPr>
          <p:nvPr>
            <p:ph type="pic" sz="quarter" idx="46" hasCustomPrompt="1"/>
          </p:nvPr>
        </p:nvSpPr>
        <p:spPr>
          <a:xfrm>
            <a:off x="15672816" y="7717536"/>
            <a:ext cx="2615184" cy="256946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</a:p>
        </p:txBody>
      </p:sp>
    </p:spTree>
    <p:extLst>
      <p:ext uri="{BB962C8B-B14F-4D97-AF65-F5344CB8AC3E}">
        <p14:creationId xmlns:p14="http://schemas.microsoft.com/office/powerpoint/2010/main" val="943764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5948"/>
            <a:ext cx="18288000" cy="7132320"/>
          </a:xfrm>
          <a:solidFill>
            <a:schemeClr val="tx2"/>
          </a:solidFill>
          <a:ln>
            <a:noFill/>
          </a:ln>
        </p:spPr>
        <p:txBody>
          <a:bodyPr anchor="t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 OR click the icon to add background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9611688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234440"/>
            <a:ext cx="15087600" cy="822960"/>
          </a:xfrm>
        </p:spPr>
        <p:txBody>
          <a:bodyPr lIns="0" anchor="ctr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bg1"/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34" name="Oval 33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7" name="Oval 36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9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0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42" name="Oval 41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32" name="Rectangle 31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0" y="1085"/>
            <a:ext cx="18302229" cy="54864"/>
            <a:chOff x="0" y="6374169"/>
            <a:chExt cx="12201486" cy="3657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sp>
        <p:nvSpPr>
          <p:cNvPr id="150" name="Picture Placeholder 26"/>
          <p:cNvSpPr>
            <a:spLocks noGrp="1"/>
          </p:cNvSpPr>
          <p:nvPr>
            <p:ph type="pic" sz="quarter" idx="22" hasCustomPrompt="1"/>
          </p:nvPr>
        </p:nvSpPr>
        <p:spPr>
          <a:xfrm>
            <a:off x="6200655" y="2833554"/>
            <a:ext cx="5925380" cy="3355401"/>
          </a:xfrm>
          <a:solidFill>
            <a:schemeClr val="tx1"/>
          </a:solidFill>
          <a:ln>
            <a:noFill/>
          </a:ln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 OR click the icon to add mockup image</a:t>
            </a:r>
          </a:p>
        </p:txBody>
      </p:sp>
      <p:sp>
        <p:nvSpPr>
          <p:cNvPr id="151" name="Picture Placeholder 26"/>
          <p:cNvSpPr>
            <a:spLocks noGrp="1"/>
          </p:cNvSpPr>
          <p:nvPr>
            <p:ph type="pic" sz="quarter" idx="19" hasCustomPrompt="1"/>
          </p:nvPr>
        </p:nvSpPr>
        <p:spPr>
          <a:xfrm>
            <a:off x="4729856" y="4527118"/>
            <a:ext cx="1792633" cy="2396678"/>
          </a:xfrm>
          <a:solidFill>
            <a:schemeClr val="tx1"/>
          </a:solidFill>
          <a:ln>
            <a:noFill/>
          </a:ln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 OR click the icon to add mockup image</a:t>
            </a:r>
          </a:p>
        </p:txBody>
      </p:sp>
      <p:sp>
        <p:nvSpPr>
          <p:cNvPr id="152" name="Picture Placeholder 26"/>
          <p:cNvSpPr>
            <a:spLocks noGrp="1"/>
          </p:cNvSpPr>
          <p:nvPr>
            <p:ph type="pic" sz="quarter" idx="20" hasCustomPrompt="1"/>
          </p:nvPr>
        </p:nvSpPr>
        <p:spPr>
          <a:xfrm>
            <a:off x="3835875" y="5611413"/>
            <a:ext cx="828427" cy="1226020"/>
          </a:xfr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 OR click the icon to add mockup image</a:t>
            </a:r>
          </a:p>
        </p:txBody>
      </p:sp>
      <p:sp>
        <p:nvSpPr>
          <p:cNvPr id="153" name="Picture Placeholder 26"/>
          <p:cNvSpPr>
            <a:spLocks noGrp="1"/>
          </p:cNvSpPr>
          <p:nvPr>
            <p:ph type="pic" sz="quarter" idx="21" hasCustomPrompt="1"/>
          </p:nvPr>
        </p:nvSpPr>
        <p:spPr>
          <a:xfrm>
            <a:off x="10514835" y="4569082"/>
            <a:ext cx="3607560" cy="2262908"/>
          </a:xfrm>
          <a:solidFill>
            <a:schemeClr val="tx1"/>
          </a:solidFill>
          <a:ln>
            <a:noFill/>
          </a:ln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 OR click the icon to add mockup image</a:t>
            </a:r>
          </a:p>
        </p:txBody>
      </p:sp>
    </p:spTree>
    <p:extLst>
      <p:ext uri="{BB962C8B-B14F-4D97-AF65-F5344CB8AC3E}">
        <p14:creationId xmlns:p14="http://schemas.microsoft.com/office/powerpoint/2010/main" val="178525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_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5948"/>
            <a:ext cx="18288000" cy="7132320"/>
          </a:xfrm>
          <a:solidFill>
            <a:schemeClr val="tx2"/>
          </a:solidFill>
          <a:ln>
            <a:noFill/>
          </a:ln>
        </p:spPr>
        <p:txBody>
          <a:bodyPr anchor="t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 OR click the icon to add background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9611688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8851164" y="3120390"/>
            <a:ext cx="7836636" cy="822960"/>
          </a:xfrm>
        </p:spPr>
        <p:txBody>
          <a:bodyPr lIns="0" anchor="ctr">
            <a:noAutofit/>
          </a:bodyPr>
          <a:lstStyle>
            <a:lvl1pPr algn="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51164" y="2571750"/>
            <a:ext cx="7836636" cy="548640"/>
          </a:xfrm>
        </p:spPr>
        <p:txBody>
          <a:bodyPr lIns="0" anchor="ctr">
            <a:noAutofit/>
          </a:bodyPr>
          <a:lstStyle>
            <a:lvl1pPr marL="0" indent="0" algn="r">
              <a:buNone/>
              <a:defRPr sz="2400" spc="450">
                <a:solidFill>
                  <a:schemeClr val="bg1"/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34" name="Oval 33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7" name="Oval 36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9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0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42" name="Oval 41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32" name="Rectangle 31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0" y="1085"/>
            <a:ext cx="18302229" cy="54864"/>
            <a:chOff x="0" y="6374169"/>
            <a:chExt cx="12201486" cy="3657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sp>
        <p:nvSpPr>
          <p:cNvPr id="48" name="Picture Placeholder 26"/>
          <p:cNvSpPr>
            <a:spLocks noGrp="1"/>
          </p:cNvSpPr>
          <p:nvPr>
            <p:ph type="pic" sz="quarter" idx="19" hasCustomPrompt="1"/>
          </p:nvPr>
        </p:nvSpPr>
        <p:spPr>
          <a:xfrm>
            <a:off x="1909844" y="1690149"/>
            <a:ext cx="6556248" cy="3712464"/>
          </a:xfrm>
          <a:solidFill>
            <a:schemeClr val="tx1"/>
          </a:solidFill>
          <a:ln>
            <a:noFill/>
          </a:ln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 OR click the icon to add mockup image</a:t>
            </a:r>
          </a:p>
        </p:txBody>
      </p:sp>
    </p:spTree>
    <p:extLst>
      <p:ext uri="{BB962C8B-B14F-4D97-AF65-F5344CB8AC3E}">
        <p14:creationId xmlns:p14="http://schemas.microsoft.com/office/powerpoint/2010/main" val="16657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5948"/>
            <a:ext cx="18288000" cy="10231051"/>
          </a:xfrm>
          <a:solidFill>
            <a:schemeClr val="tx2"/>
          </a:solidFill>
          <a:ln>
            <a:noFill/>
          </a:ln>
        </p:spPr>
        <p:txBody>
          <a:bodyPr anchor="t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 OR click the icon to add background</a:t>
            </a:r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234440"/>
            <a:ext cx="15087600" cy="822960"/>
          </a:xfrm>
        </p:spPr>
        <p:txBody>
          <a:bodyPr lIns="0" rIns="0" anchor="ctr">
            <a:noAutofit/>
          </a:bodyPr>
          <a:lstStyle>
            <a:lvl1pPr algn="l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685800"/>
            <a:ext cx="15087600" cy="548640"/>
          </a:xfrm>
        </p:spPr>
        <p:txBody>
          <a:bodyPr lIns="0" rIns="0" anchor="ctr">
            <a:noAutofit/>
          </a:bodyPr>
          <a:lstStyle>
            <a:lvl1pPr marL="0" indent="0" algn="l">
              <a:buNone/>
              <a:defRPr sz="2400" spc="450">
                <a:solidFill>
                  <a:schemeClr val="bg1"/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1" name="Picture Placeholder 26"/>
          <p:cNvSpPr>
            <a:spLocks noGrp="1"/>
          </p:cNvSpPr>
          <p:nvPr>
            <p:ph type="pic" sz="quarter" idx="19" hasCustomPrompt="1"/>
          </p:nvPr>
        </p:nvSpPr>
        <p:spPr>
          <a:xfrm>
            <a:off x="1842924" y="5057958"/>
            <a:ext cx="5076935" cy="3184599"/>
          </a:xfrm>
          <a:solidFill>
            <a:schemeClr val="tx1"/>
          </a:solidFill>
          <a:ln>
            <a:noFill/>
          </a:ln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 OR click the icon to add mockup image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1085"/>
            <a:ext cx="18302229" cy="54864"/>
            <a:chOff x="0" y="6374169"/>
            <a:chExt cx="12201486" cy="3657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</p:spTree>
    <p:extLst>
      <p:ext uri="{BB962C8B-B14F-4D97-AF65-F5344CB8AC3E}">
        <p14:creationId xmlns:p14="http://schemas.microsoft.com/office/powerpoint/2010/main" val="10174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_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5948"/>
            <a:ext cx="18288000" cy="7132320"/>
          </a:xfrm>
          <a:solidFill>
            <a:schemeClr val="tx2"/>
          </a:solidFill>
          <a:ln>
            <a:noFill/>
          </a:ln>
        </p:spPr>
        <p:txBody>
          <a:bodyPr anchor="t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 OR click the icon to add background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9611688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539668" y="3120390"/>
            <a:ext cx="11148132" cy="822960"/>
          </a:xfrm>
        </p:spPr>
        <p:txBody>
          <a:bodyPr lIns="0" anchor="ctr">
            <a:noAutofit/>
          </a:bodyPr>
          <a:lstStyle>
            <a:lvl1pPr algn="l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39668" y="2571750"/>
            <a:ext cx="11148132" cy="548640"/>
          </a:xfrm>
        </p:spPr>
        <p:txBody>
          <a:bodyPr lIns="0" anchor="ctr">
            <a:noAutofit/>
          </a:bodyPr>
          <a:lstStyle>
            <a:lvl1pPr marL="0" indent="0" algn="l">
              <a:buNone/>
              <a:defRPr sz="2400" spc="450">
                <a:solidFill>
                  <a:schemeClr val="bg1"/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34" name="Oval 33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7" name="Oval 36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9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0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42" name="Oval 41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32" name="Rectangle 31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0" y="1085"/>
            <a:ext cx="18302229" cy="54864"/>
            <a:chOff x="0" y="6374169"/>
            <a:chExt cx="12201486" cy="3657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sp>
        <p:nvSpPr>
          <p:cNvPr id="48" name="Picture Placeholder 26"/>
          <p:cNvSpPr>
            <a:spLocks noGrp="1"/>
          </p:cNvSpPr>
          <p:nvPr>
            <p:ph type="pic" sz="quarter" idx="19" hasCustomPrompt="1"/>
          </p:nvPr>
        </p:nvSpPr>
        <p:spPr>
          <a:xfrm>
            <a:off x="1890047" y="2977693"/>
            <a:ext cx="3029398" cy="4515926"/>
          </a:xfrm>
          <a:solidFill>
            <a:schemeClr val="tx1"/>
          </a:solidFill>
          <a:ln>
            <a:noFill/>
          </a:ln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 OR click the icon to add mockup image</a:t>
            </a:r>
          </a:p>
        </p:txBody>
      </p:sp>
    </p:spTree>
    <p:extLst>
      <p:ext uri="{BB962C8B-B14F-4D97-AF65-F5344CB8AC3E}">
        <p14:creationId xmlns:p14="http://schemas.microsoft.com/office/powerpoint/2010/main" val="72661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_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5948"/>
            <a:ext cx="18288000" cy="7132320"/>
          </a:xfrm>
          <a:solidFill>
            <a:schemeClr val="tx2"/>
          </a:solidFill>
          <a:ln>
            <a:noFill/>
          </a:ln>
        </p:spPr>
        <p:txBody>
          <a:bodyPr anchor="t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 OR click the icon to add background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9611688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8851164" y="3120390"/>
            <a:ext cx="7836636" cy="822960"/>
          </a:xfrm>
        </p:spPr>
        <p:txBody>
          <a:bodyPr lIns="0" anchor="ctr">
            <a:noAutofit/>
          </a:bodyPr>
          <a:lstStyle>
            <a:lvl1pPr algn="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51164" y="2571750"/>
            <a:ext cx="7836636" cy="548640"/>
          </a:xfrm>
        </p:spPr>
        <p:txBody>
          <a:bodyPr lIns="0" anchor="ctr">
            <a:noAutofit/>
          </a:bodyPr>
          <a:lstStyle>
            <a:lvl1pPr marL="0" indent="0" algn="r">
              <a:buNone/>
              <a:defRPr sz="2400" spc="450">
                <a:solidFill>
                  <a:schemeClr val="bg1"/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34" name="Oval 33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7" name="Oval 36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9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0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42" name="Oval 41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32" name="Rectangle 31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0" y="1085"/>
            <a:ext cx="18302229" cy="54864"/>
            <a:chOff x="0" y="6374169"/>
            <a:chExt cx="12201486" cy="3657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sp>
        <p:nvSpPr>
          <p:cNvPr id="48" name="Picture Placeholder 26"/>
          <p:cNvSpPr>
            <a:spLocks noGrp="1"/>
          </p:cNvSpPr>
          <p:nvPr>
            <p:ph type="pic" sz="quarter" idx="19" hasCustomPrompt="1"/>
          </p:nvPr>
        </p:nvSpPr>
        <p:spPr>
          <a:xfrm>
            <a:off x="2131402" y="2388242"/>
            <a:ext cx="4279783" cy="4800026"/>
          </a:xfrm>
          <a:solidFill>
            <a:schemeClr val="tx1"/>
          </a:solidFill>
          <a:ln>
            <a:noFill/>
          </a:ln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 OR click the icon to add mockup image</a:t>
            </a:r>
          </a:p>
        </p:txBody>
      </p:sp>
    </p:spTree>
    <p:extLst>
      <p:ext uri="{BB962C8B-B14F-4D97-AF65-F5344CB8AC3E}">
        <p14:creationId xmlns:p14="http://schemas.microsoft.com/office/powerpoint/2010/main" val="20340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_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-5858" y="2571750"/>
            <a:ext cx="18288000" cy="6989504"/>
          </a:xfrm>
          <a:solidFill>
            <a:schemeClr val="tx2"/>
          </a:solidFill>
          <a:ln>
            <a:noFill/>
          </a:ln>
        </p:spPr>
        <p:txBody>
          <a:bodyPr anchor="t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 OR click the icon to add background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9611688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234440"/>
            <a:ext cx="15087600" cy="822960"/>
          </a:xfrm>
        </p:spPr>
        <p:txBody>
          <a:bodyPr lIns="0" anchor="ctr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34" name="Oval 33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7" name="Oval 36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9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0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42" name="Oval 41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32" name="Rectangle 31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0" y="1085"/>
            <a:ext cx="18302229" cy="54864"/>
            <a:chOff x="0" y="6374169"/>
            <a:chExt cx="12201486" cy="3657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sp>
        <p:nvSpPr>
          <p:cNvPr id="48" name="Picture Placeholder 26"/>
          <p:cNvSpPr>
            <a:spLocks noGrp="1"/>
          </p:cNvSpPr>
          <p:nvPr>
            <p:ph type="pic" sz="quarter" idx="19" hasCustomPrompt="1"/>
          </p:nvPr>
        </p:nvSpPr>
        <p:spPr>
          <a:xfrm>
            <a:off x="1600200" y="3973057"/>
            <a:ext cx="7112912" cy="4770893"/>
          </a:xfrm>
          <a:prstGeom prst="round2SameRect">
            <a:avLst>
              <a:gd name="adj1" fmla="val 0"/>
              <a:gd name="adj2" fmla="val 2178"/>
            </a:avLst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and drop image OR click the icon to add mockup image</a:t>
            </a:r>
          </a:p>
        </p:txBody>
      </p:sp>
    </p:spTree>
    <p:extLst>
      <p:ext uri="{BB962C8B-B14F-4D97-AF65-F5344CB8AC3E}">
        <p14:creationId xmlns:p14="http://schemas.microsoft.com/office/powerpoint/2010/main" val="6637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_3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555276" y="2846070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2" name="Text Placeholder 48"/>
          <p:cNvSpPr>
            <a:spLocks noGrp="1"/>
          </p:cNvSpPr>
          <p:nvPr>
            <p:ph type="body" sz="quarter" idx="26" hasCustomPrompt="1"/>
          </p:nvPr>
        </p:nvSpPr>
        <p:spPr>
          <a:xfrm>
            <a:off x="2280957" y="6869430"/>
            <a:ext cx="3657600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2" name="Text Placeholder 48"/>
          <p:cNvSpPr>
            <a:spLocks noGrp="1"/>
          </p:cNvSpPr>
          <p:nvPr>
            <p:ph type="body" sz="quarter" idx="33" hasCustomPrompt="1"/>
          </p:nvPr>
        </p:nvSpPr>
        <p:spPr>
          <a:xfrm>
            <a:off x="2280957" y="7216902"/>
            <a:ext cx="3657600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0" y="9611688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234440"/>
            <a:ext cx="15087600" cy="822960"/>
          </a:xfrm>
        </p:spPr>
        <p:txBody>
          <a:bodyPr lIns="0" anchor="ctr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55" name="Oval 54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6" name="Oval 55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7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8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60" name="Oval 59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61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63" name="Rectangle 62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grpSp>
        <p:nvGrpSpPr>
          <p:cNvPr id="67" name="Group 66"/>
          <p:cNvGrpSpPr/>
          <p:nvPr userDrawn="1"/>
        </p:nvGrpSpPr>
        <p:grpSpPr>
          <a:xfrm>
            <a:off x="0" y="1085"/>
            <a:ext cx="18302229" cy="54864"/>
            <a:chOff x="0" y="6374169"/>
            <a:chExt cx="12201486" cy="36576"/>
          </a:xfrm>
        </p:grpSpPr>
        <p:sp>
          <p:nvSpPr>
            <p:cNvPr id="68" name="Rectangle 67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1" name="Rectangle 70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sp>
        <p:nvSpPr>
          <p:cNvPr id="100" name="Text Placeholder 48"/>
          <p:cNvSpPr>
            <a:spLocks noGrp="1"/>
          </p:cNvSpPr>
          <p:nvPr>
            <p:ph type="body" sz="quarter" idx="45" hasCustomPrompt="1"/>
          </p:nvPr>
        </p:nvSpPr>
        <p:spPr>
          <a:xfrm>
            <a:off x="7314302" y="6854826"/>
            <a:ext cx="3657600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01" name="Text Placeholder 48"/>
          <p:cNvSpPr>
            <a:spLocks noGrp="1"/>
          </p:cNvSpPr>
          <p:nvPr>
            <p:ph type="body" sz="quarter" idx="46" hasCustomPrompt="1"/>
          </p:nvPr>
        </p:nvSpPr>
        <p:spPr>
          <a:xfrm>
            <a:off x="7314302" y="7202298"/>
            <a:ext cx="3657600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114" name="Text Placeholder 48"/>
          <p:cNvSpPr>
            <a:spLocks noGrp="1"/>
          </p:cNvSpPr>
          <p:nvPr>
            <p:ph type="body" sz="quarter" idx="51" hasCustomPrompt="1"/>
          </p:nvPr>
        </p:nvSpPr>
        <p:spPr>
          <a:xfrm>
            <a:off x="12349444" y="6854826"/>
            <a:ext cx="3657600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15" name="Text Placeholder 48"/>
          <p:cNvSpPr>
            <a:spLocks noGrp="1"/>
          </p:cNvSpPr>
          <p:nvPr>
            <p:ph type="body" sz="quarter" idx="52" hasCustomPrompt="1"/>
          </p:nvPr>
        </p:nvSpPr>
        <p:spPr>
          <a:xfrm>
            <a:off x="12349444" y="7202298"/>
            <a:ext cx="3657600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78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7588623" y="2846070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59" hasCustomPrompt="1"/>
          </p:nvPr>
        </p:nvSpPr>
        <p:spPr>
          <a:xfrm>
            <a:off x="12623763" y="2846070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0" name="Text Placeholder 48"/>
          <p:cNvSpPr>
            <a:spLocks noGrp="1"/>
          </p:cNvSpPr>
          <p:nvPr>
            <p:ph type="body" sz="quarter" idx="14" hasCustomPrompt="1"/>
          </p:nvPr>
        </p:nvSpPr>
        <p:spPr>
          <a:xfrm>
            <a:off x="2280955" y="7954874"/>
            <a:ext cx="3657598" cy="783420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[Click to edit]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quam. In </a:t>
            </a:r>
            <a:r>
              <a:rPr lang="en-US" dirty="0" err="1"/>
              <a:t>scelerisque</a:t>
            </a:r>
            <a:r>
              <a:rPr lang="en-US" dirty="0"/>
              <a:t> sem.</a:t>
            </a:r>
          </a:p>
        </p:txBody>
      </p:sp>
      <p:sp>
        <p:nvSpPr>
          <p:cNvPr id="51" name="Text Placeholder 48"/>
          <p:cNvSpPr>
            <a:spLocks noGrp="1"/>
          </p:cNvSpPr>
          <p:nvPr>
            <p:ph type="body" sz="quarter" idx="60" hasCustomPrompt="1"/>
          </p:nvPr>
        </p:nvSpPr>
        <p:spPr>
          <a:xfrm>
            <a:off x="7313938" y="7954874"/>
            <a:ext cx="3653197" cy="783419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[Click to edit]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quam. In </a:t>
            </a:r>
            <a:r>
              <a:rPr lang="en-US" dirty="0" err="1"/>
              <a:t>scelerisque</a:t>
            </a:r>
            <a:r>
              <a:rPr lang="en-US" dirty="0"/>
              <a:t> sem.</a:t>
            </a:r>
          </a:p>
        </p:txBody>
      </p:sp>
      <p:sp>
        <p:nvSpPr>
          <p:cNvPr id="52" name="Text Placeholder 48"/>
          <p:cNvSpPr>
            <a:spLocks noGrp="1"/>
          </p:cNvSpPr>
          <p:nvPr>
            <p:ph type="body" sz="quarter" idx="61" hasCustomPrompt="1"/>
          </p:nvPr>
        </p:nvSpPr>
        <p:spPr>
          <a:xfrm>
            <a:off x="12353846" y="7954874"/>
            <a:ext cx="3653197" cy="783420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[Click to edit]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quam. In </a:t>
            </a:r>
            <a:r>
              <a:rPr lang="en-US" dirty="0" err="1"/>
              <a:t>scelerisque</a:t>
            </a:r>
            <a:r>
              <a:rPr lang="en-US" dirty="0"/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414504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_4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1874521" y="2846070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2" name="Text Placeholder 48"/>
          <p:cNvSpPr>
            <a:spLocks noGrp="1"/>
          </p:cNvSpPr>
          <p:nvPr>
            <p:ph type="body" sz="quarter" idx="26" hasCustomPrompt="1"/>
          </p:nvPr>
        </p:nvSpPr>
        <p:spPr>
          <a:xfrm>
            <a:off x="1770745" y="6869430"/>
            <a:ext cx="3316514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2" name="Text Placeholder 48"/>
          <p:cNvSpPr>
            <a:spLocks noGrp="1"/>
          </p:cNvSpPr>
          <p:nvPr>
            <p:ph type="body" sz="quarter" idx="33" hasCustomPrompt="1"/>
          </p:nvPr>
        </p:nvSpPr>
        <p:spPr>
          <a:xfrm>
            <a:off x="1770745" y="7215857"/>
            <a:ext cx="3316514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0" y="9611688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234440"/>
            <a:ext cx="15087600" cy="822960"/>
          </a:xfrm>
        </p:spPr>
        <p:txBody>
          <a:bodyPr lIns="0" anchor="ctr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55" name="Oval 54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6" name="Oval 55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7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8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60" name="Oval 59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61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63" name="Rectangle 62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grpSp>
        <p:nvGrpSpPr>
          <p:cNvPr id="67" name="Group 66"/>
          <p:cNvGrpSpPr/>
          <p:nvPr userDrawn="1"/>
        </p:nvGrpSpPr>
        <p:grpSpPr>
          <a:xfrm>
            <a:off x="0" y="1085"/>
            <a:ext cx="18302229" cy="54864"/>
            <a:chOff x="0" y="6374169"/>
            <a:chExt cx="12201486" cy="36576"/>
          </a:xfrm>
        </p:grpSpPr>
        <p:sp>
          <p:nvSpPr>
            <p:cNvPr id="68" name="Rectangle 67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1" name="Rectangle 70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sp>
        <p:nvSpPr>
          <p:cNvPr id="100" name="Text Placeholder 48"/>
          <p:cNvSpPr>
            <a:spLocks noGrp="1"/>
          </p:cNvSpPr>
          <p:nvPr>
            <p:ph type="body" sz="quarter" idx="45" hasCustomPrompt="1"/>
          </p:nvPr>
        </p:nvSpPr>
        <p:spPr>
          <a:xfrm>
            <a:off x="5580744" y="6854826"/>
            <a:ext cx="3316514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01" name="Text Placeholder 48"/>
          <p:cNvSpPr>
            <a:spLocks noGrp="1"/>
          </p:cNvSpPr>
          <p:nvPr>
            <p:ph type="body" sz="quarter" idx="46" hasCustomPrompt="1"/>
          </p:nvPr>
        </p:nvSpPr>
        <p:spPr>
          <a:xfrm>
            <a:off x="5580744" y="7201253"/>
            <a:ext cx="3316514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114" name="Text Placeholder 48"/>
          <p:cNvSpPr>
            <a:spLocks noGrp="1"/>
          </p:cNvSpPr>
          <p:nvPr>
            <p:ph type="body" sz="quarter" idx="51" hasCustomPrompt="1"/>
          </p:nvPr>
        </p:nvSpPr>
        <p:spPr>
          <a:xfrm>
            <a:off x="9390743" y="6854826"/>
            <a:ext cx="3316514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15" name="Text Placeholder 48"/>
          <p:cNvSpPr>
            <a:spLocks noGrp="1"/>
          </p:cNvSpPr>
          <p:nvPr>
            <p:ph type="body" sz="quarter" idx="52" hasCustomPrompt="1"/>
          </p:nvPr>
        </p:nvSpPr>
        <p:spPr>
          <a:xfrm>
            <a:off x="9390743" y="7201253"/>
            <a:ext cx="3316514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78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5684520" y="2846070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59" hasCustomPrompt="1"/>
          </p:nvPr>
        </p:nvSpPr>
        <p:spPr>
          <a:xfrm>
            <a:off x="9494519" y="2846070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0" name="Text Placeholder 48"/>
          <p:cNvSpPr>
            <a:spLocks noGrp="1"/>
          </p:cNvSpPr>
          <p:nvPr>
            <p:ph type="body" sz="quarter" idx="14" hasCustomPrompt="1"/>
          </p:nvPr>
        </p:nvSpPr>
        <p:spPr>
          <a:xfrm>
            <a:off x="1770743" y="7954874"/>
            <a:ext cx="3316512" cy="783420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[Click to edit]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quam.</a:t>
            </a:r>
          </a:p>
        </p:txBody>
      </p:sp>
      <p:sp>
        <p:nvSpPr>
          <p:cNvPr id="51" name="Text Placeholder 48"/>
          <p:cNvSpPr>
            <a:spLocks noGrp="1"/>
          </p:cNvSpPr>
          <p:nvPr>
            <p:ph type="body" sz="quarter" idx="60" hasCustomPrompt="1"/>
          </p:nvPr>
        </p:nvSpPr>
        <p:spPr>
          <a:xfrm>
            <a:off x="5584938" y="7954874"/>
            <a:ext cx="3312524" cy="783419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[Click to edit]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quam.</a:t>
            </a:r>
          </a:p>
        </p:txBody>
      </p:sp>
      <p:sp>
        <p:nvSpPr>
          <p:cNvPr id="52" name="Text Placeholder 48"/>
          <p:cNvSpPr>
            <a:spLocks noGrp="1"/>
          </p:cNvSpPr>
          <p:nvPr>
            <p:ph type="body" sz="quarter" idx="61" hasCustomPrompt="1"/>
          </p:nvPr>
        </p:nvSpPr>
        <p:spPr>
          <a:xfrm>
            <a:off x="9394938" y="7954874"/>
            <a:ext cx="3312524" cy="783420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[Click to edit]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quam.</a:t>
            </a:r>
          </a:p>
        </p:txBody>
      </p:sp>
      <p:sp>
        <p:nvSpPr>
          <p:cNvPr id="41" name="Text Placeholder 48"/>
          <p:cNvSpPr>
            <a:spLocks noGrp="1"/>
          </p:cNvSpPr>
          <p:nvPr>
            <p:ph type="body" sz="quarter" idx="62" hasCustomPrompt="1"/>
          </p:nvPr>
        </p:nvSpPr>
        <p:spPr>
          <a:xfrm>
            <a:off x="13200743" y="6854826"/>
            <a:ext cx="3316514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3" name="Text Placeholder 48"/>
          <p:cNvSpPr>
            <a:spLocks noGrp="1"/>
          </p:cNvSpPr>
          <p:nvPr>
            <p:ph type="body" sz="quarter" idx="63" hasCustomPrompt="1"/>
          </p:nvPr>
        </p:nvSpPr>
        <p:spPr>
          <a:xfrm>
            <a:off x="13200743" y="7201253"/>
            <a:ext cx="3316514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64" hasCustomPrompt="1"/>
          </p:nvPr>
        </p:nvSpPr>
        <p:spPr>
          <a:xfrm>
            <a:off x="13304519" y="2846070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65" hasCustomPrompt="1"/>
          </p:nvPr>
        </p:nvSpPr>
        <p:spPr>
          <a:xfrm>
            <a:off x="13204939" y="7954874"/>
            <a:ext cx="3312524" cy="783420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[Click to edit]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quam.</a:t>
            </a:r>
          </a:p>
        </p:txBody>
      </p:sp>
    </p:spTree>
    <p:extLst>
      <p:ext uri="{BB962C8B-B14F-4D97-AF65-F5344CB8AC3E}">
        <p14:creationId xmlns:p14="http://schemas.microsoft.com/office/powerpoint/2010/main" val="285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9611688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234440"/>
            <a:ext cx="15087600" cy="822960"/>
          </a:xfrm>
        </p:spPr>
        <p:txBody>
          <a:bodyPr lIns="0" anchor="ctr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34" name="Oval 33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7" name="Oval 36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9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0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42" name="Oval 41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32" name="Rectangle 31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0" y="1085"/>
            <a:ext cx="18302229" cy="54864"/>
            <a:chOff x="0" y="6374169"/>
            <a:chExt cx="12201486" cy="3657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</p:spTree>
    <p:extLst>
      <p:ext uri="{BB962C8B-B14F-4D97-AF65-F5344CB8AC3E}">
        <p14:creationId xmlns:p14="http://schemas.microsoft.com/office/powerpoint/2010/main" val="381046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_5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1872726" y="3413621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2" name="Text Placeholder 48"/>
          <p:cNvSpPr>
            <a:spLocks noGrp="1"/>
          </p:cNvSpPr>
          <p:nvPr>
            <p:ph type="body" sz="quarter" idx="26" hasCustomPrompt="1"/>
          </p:nvPr>
        </p:nvSpPr>
        <p:spPr>
          <a:xfrm>
            <a:off x="2055606" y="7233582"/>
            <a:ext cx="2743201" cy="345483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2" name="Text Placeholder 48"/>
          <p:cNvSpPr>
            <a:spLocks noGrp="1"/>
          </p:cNvSpPr>
          <p:nvPr>
            <p:ph type="body" sz="quarter" idx="33" hasCustomPrompt="1"/>
          </p:nvPr>
        </p:nvSpPr>
        <p:spPr>
          <a:xfrm>
            <a:off x="2055606" y="7571716"/>
            <a:ext cx="2743201" cy="326673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0" y="9611688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234440"/>
            <a:ext cx="15087600" cy="822960"/>
          </a:xfrm>
        </p:spPr>
        <p:txBody>
          <a:bodyPr lIns="0" anchor="ctr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55" name="Oval 54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6" name="Oval 55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7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8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60" name="Oval 59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61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63" name="Rectangle 62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grpSp>
        <p:nvGrpSpPr>
          <p:cNvPr id="67" name="Group 66"/>
          <p:cNvGrpSpPr/>
          <p:nvPr userDrawn="1"/>
        </p:nvGrpSpPr>
        <p:grpSpPr>
          <a:xfrm>
            <a:off x="0" y="1085"/>
            <a:ext cx="18302229" cy="54864"/>
            <a:chOff x="0" y="6374169"/>
            <a:chExt cx="12201486" cy="36576"/>
          </a:xfrm>
        </p:grpSpPr>
        <p:sp>
          <p:nvSpPr>
            <p:cNvPr id="68" name="Rectangle 67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1" name="Rectangle 70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sp>
        <p:nvSpPr>
          <p:cNvPr id="92" name="Text Placeholder 48"/>
          <p:cNvSpPr>
            <a:spLocks noGrp="1"/>
          </p:cNvSpPr>
          <p:nvPr>
            <p:ph type="body" sz="quarter" idx="42" hasCustomPrompt="1"/>
          </p:nvPr>
        </p:nvSpPr>
        <p:spPr>
          <a:xfrm>
            <a:off x="4913555" y="3420494"/>
            <a:ext cx="2743201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94" name="Text Placeholder 48"/>
          <p:cNvSpPr>
            <a:spLocks noGrp="1"/>
          </p:cNvSpPr>
          <p:nvPr>
            <p:ph type="body" sz="quarter" idx="43" hasCustomPrompt="1"/>
          </p:nvPr>
        </p:nvSpPr>
        <p:spPr>
          <a:xfrm>
            <a:off x="4913555" y="3769599"/>
            <a:ext cx="2743201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100" name="Text Placeholder 48"/>
          <p:cNvSpPr>
            <a:spLocks noGrp="1"/>
          </p:cNvSpPr>
          <p:nvPr>
            <p:ph type="body" sz="quarter" idx="45" hasCustomPrompt="1"/>
          </p:nvPr>
        </p:nvSpPr>
        <p:spPr>
          <a:xfrm>
            <a:off x="7771501" y="7218978"/>
            <a:ext cx="2743201" cy="345483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01" name="Text Placeholder 48"/>
          <p:cNvSpPr>
            <a:spLocks noGrp="1"/>
          </p:cNvSpPr>
          <p:nvPr>
            <p:ph type="body" sz="quarter" idx="46" hasCustomPrompt="1"/>
          </p:nvPr>
        </p:nvSpPr>
        <p:spPr>
          <a:xfrm>
            <a:off x="7771501" y="7571716"/>
            <a:ext cx="2743201" cy="326673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107" name="Text Placeholder 48"/>
          <p:cNvSpPr>
            <a:spLocks noGrp="1"/>
          </p:cNvSpPr>
          <p:nvPr>
            <p:ph type="body" sz="quarter" idx="48" hasCustomPrompt="1"/>
          </p:nvPr>
        </p:nvSpPr>
        <p:spPr>
          <a:xfrm>
            <a:off x="10629452" y="3420494"/>
            <a:ext cx="2743201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08" name="Text Placeholder 48"/>
          <p:cNvSpPr>
            <a:spLocks noGrp="1"/>
          </p:cNvSpPr>
          <p:nvPr>
            <p:ph type="body" sz="quarter" idx="49" hasCustomPrompt="1"/>
          </p:nvPr>
        </p:nvSpPr>
        <p:spPr>
          <a:xfrm>
            <a:off x="10629452" y="3769599"/>
            <a:ext cx="2743201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114" name="Text Placeholder 48"/>
          <p:cNvSpPr>
            <a:spLocks noGrp="1"/>
          </p:cNvSpPr>
          <p:nvPr>
            <p:ph type="body" sz="quarter" idx="51" hasCustomPrompt="1"/>
          </p:nvPr>
        </p:nvSpPr>
        <p:spPr>
          <a:xfrm>
            <a:off x="13487400" y="7218978"/>
            <a:ext cx="2743201" cy="345483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15" name="Text Placeholder 48"/>
          <p:cNvSpPr>
            <a:spLocks noGrp="1"/>
          </p:cNvSpPr>
          <p:nvPr>
            <p:ph type="body" sz="quarter" idx="52" hasCustomPrompt="1"/>
          </p:nvPr>
        </p:nvSpPr>
        <p:spPr>
          <a:xfrm>
            <a:off x="13487400" y="7571716"/>
            <a:ext cx="2743201" cy="326673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53" hasCustomPrompt="1"/>
          </p:nvPr>
        </p:nvSpPr>
        <p:spPr>
          <a:xfrm>
            <a:off x="4730675" y="4785221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78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7588623" y="3413621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79" name="Picture Placeholder 2"/>
          <p:cNvSpPr>
            <a:spLocks noGrp="1"/>
          </p:cNvSpPr>
          <p:nvPr>
            <p:ph type="pic" sz="quarter" idx="58" hasCustomPrompt="1"/>
          </p:nvPr>
        </p:nvSpPr>
        <p:spPr>
          <a:xfrm>
            <a:off x="10446572" y="4785221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59" hasCustomPrompt="1"/>
          </p:nvPr>
        </p:nvSpPr>
        <p:spPr>
          <a:xfrm>
            <a:off x="13304520" y="3413621"/>
            <a:ext cx="3108960" cy="310896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93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_9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48"/>
          <p:cNvSpPr>
            <a:spLocks noGrp="1"/>
          </p:cNvSpPr>
          <p:nvPr>
            <p:ph type="body" sz="quarter" idx="26" hasCustomPrompt="1"/>
          </p:nvPr>
        </p:nvSpPr>
        <p:spPr>
          <a:xfrm>
            <a:off x="1598405" y="8061037"/>
            <a:ext cx="2743201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2" name="Text Placeholder 48"/>
          <p:cNvSpPr>
            <a:spLocks noGrp="1"/>
          </p:cNvSpPr>
          <p:nvPr>
            <p:ph type="body" sz="quarter" idx="33" hasCustomPrompt="1"/>
          </p:nvPr>
        </p:nvSpPr>
        <p:spPr>
          <a:xfrm>
            <a:off x="1598405" y="8414766"/>
            <a:ext cx="2743201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0" y="9611688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234440"/>
            <a:ext cx="15087600" cy="822960"/>
          </a:xfrm>
        </p:spPr>
        <p:txBody>
          <a:bodyPr lIns="0" anchor="ctr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55" name="Oval 54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6" name="Oval 55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7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8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60" name="Oval 59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61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63" name="Rectangle 62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grpSp>
        <p:nvGrpSpPr>
          <p:cNvPr id="67" name="Group 66"/>
          <p:cNvGrpSpPr/>
          <p:nvPr userDrawn="1"/>
        </p:nvGrpSpPr>
        <p:grpSpPr>
          <a:xfrm>
            <a:off x="0" y="1085"/>
            <a:ext cx="18302229" cy="54864"/>
            <a:chOff x="0" y="6374169"/>
            <a:chExt cx="12201486" cy="36576"/>
          </a:xfrm>
        </p:grpSpPr>
        <p:sp>
          <p:nvSpPr>
            <p:cNvPr id="68" name="Rectangle 67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1" name="Rectangle 70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sp>
        <p:nvSpPr>
          <p:cNvPr id="43" name="Picture Placeholder 2"/>
          <p:cNvSpPr>
            <a:spLocks noGrp="1"/>
          </p:cNvSpPr>
          <p:nvPr>
            <p:ph type="pic" sz="quarter" idx="53" hasCustomPrompt="1"/>
          </p:nvPr>
        </p:nvSpPr>
        <p:spPr>
          <a:xfrm>
            <a:off x="1424173" y="4887722"/>
            <a:ext cx="3095254" cy="3095254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2967447" y="3341702"/>
            <a:ext cx="3095254" cy="3095254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55" hasCustomPrompt="1"/>
          </p:nvPr>
        </p:nvSpPr>
        <p:spPr>
          <a:xfrm>
            <a:off x="4510721" y="4887722"/>
            <a:ext cx="3095254" cy="3095254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56" hasCustomPrompt="1"/>
          </p:nvPr>
        </p:nvSpPr>
        <p:spPr>
          <a:xfrm>
            <a:off x="6053995" y="3341702"/>
            <a:ext cx="3095254" cy="3095254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7597269" y="4887722"/>
            <a:ext cx="3095254" cy="3095254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58" hasCustomPrompt="1"/>
          </p:nvPr>
        </p:nvSpPr>
        <p:spPr>
          <a:xfrm>
            <a:off x="9140543" y="3341702"/>
            <a:ext cx="3095254" cy="3095254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59" hasCustomPrompt="1"/>
          </p:nvPr>
        </p:nvSpPr>
        <p:spPr>
          <a:xfrm>
            <a:off x="10683817" y="4887722"/>
            <a:ext cx="3095254" cy="3095254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60" hasCustomPrompt="1"/>
          </p:nvPr>
        </p:nvSpPr>
        <p:spPr>
          <a:xfrm>
            <a:off x="12227093" y="3341702"/>
            <a:ext cx="3095254" cy="3095254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72" name="Picture Placeholder 2"/>
          <p:cNvSpPr>
            <a:spLocks noGrp="1"/>
          </p:cNvSpPr>
          <p:nvPr>
            <p:ph type="pic" sz="quarter" idx="61" hasCustomPrompt="1"/>
          </p:nvPr>
        </p:nvSpPr>
        <p:spPr>
          <a:xfrm>
            <a:off x="13768573" y="4887722"/>
            <a:ext cx="3095254" cy="3095254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73" name="Text Placeholder 48"/>
          <p:cNvSpPr>
            <a:spLocks noGrp="1"/>
          </p:cNvSpPr>
          <p:nvPr>
            <p:ph type="body" sz="quarter" idx="62" hasCustomPrompt="1"/>
          </p:nvPr>
        </p:nvSpPr>
        <p:spPr>
          <a:xfrm>
            <a:off x="4686747" y="8061037"/>
            <a:ext cx="2743201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4" name="Text Placeholder 48"/>
          <p:cNvSpPr>
            <a:spLocks noGrp="1"/>
          </p:cNvSpPr>
          <p:nvPr>
            <p:ph type="body" sz="quarter" idx="63" hasCustomPrompt="1"/>
          </p:nvPr>
        </p:nvSpPr>
        <p:spPr>
          <a:xfrm>
            <a:off x="4686747" y="8414766"/>
            <a:ext cx="2743201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75" name="Text Placeholder 48"/>
          <p:cNvSpPr>
            <a:spLocks noGrp="1"/>
          </p:cNvSpPr>
          <p:nvPr>
            <p:ph type="body" sz="quarter" idx="64" hasCustomPrompt="1"/>
          </p:nvPr>
        </p:nvSpPr>
        <p:spPr>
          <a:xfrm>
            <a:off x="7771501" y="8061037"/>
            <a:ext cx="2743201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6" name="Text Placeholder 48"/>
          <p:cNvSpPr>
            <a:spLocks noGrp="1"/>
          </p:cNvSpPr>
          <p:nvPr>
            <p:ph type="body" sz="quarter" idx="65" hasCustomPrompt="1"/>
          </p:nvPr>
        </p:nvSpPr>
        <p:spPr>
          <a:xfrm>
            <a:off x="7771501" y="8414766"/>
            <a:ext cx="2743201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77" name="Text Placeholder 48"/>
          <p:cNvSpPr>
            <a:spLocks noGrp="1"/>
          </p:cNvSpPr>
          <p:nvPr>
            <p:ph type="body" sz="quarter" idx="66" hasCustomPrompt="1"/>
          </p:nvPr>
        </p:nvSpPr>
        <p:spPr>
          <a:xfrm>
            <a:off x="10859843" y="8061037"/>
            <a:ext cx="2743201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8" name="Text Placeholder 48"/>
          <p:cNvSpPr>
            <a:spLocks noGrp="1"/>
          </p:cNvSpPr>
          <p:nvPr>
            <p:ph type="body" sz="quarter" idx="67" hasCustomPrompt="1"/>
          </p:nvPr>
        </p:nvSpPr>
        <p:spPr>
          <a:xfrm>
            <a:off x="10859843" y="8414766"/>
            <a:ext cx="2743201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79" name="Text Placeholder 48"/>
          <p:cNvSpPr>
            <a:spLocks noGrp="1"/>
          </p:cNvSpPr>
          <p:nvPr>
            <p:ph type="body" sz="quarter" idx="68" hasCustomPrompt="1"/>
          </p:nvPr>
        </p:nvSpPr>
        <p:spPr>
          <a:xfrm>
            <a:off x="13944599" y="8061037"/>
            <a:ext cx="2743201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80" name="Text Placeholder 48"/>
          <p:cNvSpPr>
            <a:spLocks noGrp="1"/>
          </p:cNvSpPr>
          <p:nvPr>
            <p:ph type="body" sz="quarter" idx="69" hasCustomPrompt="1"/>
          </p:nvPr>
        </p:nvSpPr>
        <p:spPr>
          <a:xfrm>
            <a:off x="13944599" y="8414766"/>
            <a:ext cx="2743201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81" name="Text Placeholder 48"/>
          <p:cNvSpPr>
            <a:spLocks noGrp="1"/>
          </p:cNvSpPr>
          <p:nvPr>
            <p:ph type="body" sz="quarter" idx="70" hasCustomPrompt="1"/>
          </p:nvPr>
        </p:nvSpPr>
        <p:spPr>
          <a:xfrm>
            <a:off x="3141681" y="2571750"/>
            <a:ext cx="2743201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82" name="Text Placeholder 48"/>
          <p:cNvSpPr>
            <a:spLocks noGrp="1"/>
          </p:cNvSpPr>
          <p:nvPr>
            <p:ph type="body" sz="quarter" idx="71" hasCustomPrompt="1"/>
          </p:nvPr>
        </p:nvSpPr>
        <p:spPr>
          <a:xfrm>
            <a:off x="3141681" y="2919811"/>
            <a:ext cx="2743201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83" name="Text Placeholder 48"/>
          <p:cNvSpPr>
            <a:spLocks noGrp="1"/>
          </p:cNvSpPr>
          <p:nvPr>
            <p:ph type="body" sz="quarter" idx="72" hasCustomPrompt="1"/>
          </p:nvPr>
        </p:nvSpPr>
        <p:spPr>
          <a:xfrm>
            <a:off x="6230023" y="2571750"/>
            <a:ext cx="2743201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84" name="Text Placeholder 48"/>
          <p:cNvSpPr>
            <a:spLocks noGrp="1"/>
          </p:cNvSpPr>
          <p:nvPr>
            <p:ph type="body" sz="quarter" idx="73" hasCustomPrompt="1"/>
          </p:nvPr>
        </p:nvSpPr>
        <p:spPr>
          <a:xfrm>
            <a:off x="6230023" y="2919811"/>
            <a:ext cx="2743201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85" name="Text Placeholder 48"/>
          <p:cNvSpPr>
            <a:spLocks noGrp="1"/>
          </p:cNvSpPr>
          <p:nvPr>
            <p:ph type="body" sz="quarter" idx="74" hasCustomPrompt="1"/>
          </p:nvPr>
        </p:nvSpPr>
        <p:spPr>
          <a:xfrm>
            <a:off x="9314777" y="2571750"/>
            <a:ext cx="2743201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86" name="Text Placeholder 48"/>
          <p:cNvSpPr>
            <a:spLocks noGrp="1"/>
          </p:cNvSpPr>
          <p:nvPr>
            <p:ph type="body" sz="quarter" idx="75" hasCustomPrompt="1"/>
          </p:nvPr>
        </p:nvSpPr>
        <p:spPr>
          <a:xfrm>
            <a:off x="9314777" y="2919811"/>
            <a:ext cx="2743201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88" name="Text Placeholder 48"/>
          <p:cNvSpPr>
            <a:spLocks noGrp="1"/>
          </p:cNvSpPr>
          <p:nvPr>
            <p:ph type="body" sz="quarter" idx="76" hasCustomPrompt="1"/>
          </p:nvPr>
        </p:nvSpPr>
        <p:spPr>
          <a:xfrm>
            <a:off x="12403119" y="2571750"/>
            <a:ext cx="2743201" cy="34747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89" name="Text Placeholder 48"/>
          <p:cNvSpPr>
            <a:spLocks noGrp="1"/>
          </p:cNvSpPr>
          <p:nvPr>
            <p:ph type="body" sz="quarter" idx="77" hasCustomPrompt="1"/>
          </p:nvPr>
        </p:nvSpPr>
        <p:spPr>
          <a:xfrm>
            <a:off x="12403119" y="2919811"/>
            <a:ext cx="2743201" cy="32918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</p:spTree>
    <p:extLst>
      <p:ext uri="{BB962C8B-B14F-4D97-AF65-F5344CB8AC3E}">
        <p14:creationId xmlns:p14="http://schemas.microsoft.com/office/powerpoint/2010/main" val="81816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_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8"/>
          <p:cNvSpPr>
            <a:spLocks noGrp="1"/>
          </p:cNvSpPr>
          <p:nvPr>
            <p:ph type="body" sz="quarter" idx="14" hasCustomPrompt="1"/>
          </p:nvPr>
        </p:nvSpPr>
        <p:spPr>
          <a:xfrm>
            <a:off x="9908382" y="4483289"/>
            <a:ext cx="6779418" cy="107931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ante </a:t>
            </a:r>
            <a:r>
              <a:rPr lang="en-US" dirty="0" err="1"/>
              <a:t>dapibus</a:t>
            </a:r>
            <a:r>
              <a:rPr lang="en-US" dirty="0"/>
              <a:t> diam. </a:t>
            </a:r>
            <a:r>
              <a:rPr lang="en-US" dirty="0" err="1"/>
              <a:t>Sed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ipsum.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2433815" y="1137845"/>
            <a:ext cx="5938876" cy="5938876"/>
          </a:xfrm>
          <a:prstGeom prst="diamond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5" name="Title 1"/>
          <p:cNvSpPr>
            <a:spLocks noGrp="1"/>
          </p:cNvSpPr>
          <p:nvPr>
            <p:ph type="ctrTitle" hasCustomPrompt="1"/>
          </p:nvPr>
        </p:nvSpPr>
        <p:spPr>
          <a:xfrm>
            <a:off x="9908382" y="3111689"/>
            <a:ext cx="6772490" cy="822960"/>
          </a:xfrm>
        </p:spPr>
        <p:txBody>
          <a:bodyPr lIns="0" anchor="ctr">
            <a:noAutofit/>
          </a:bodyPr>
          <a:lstStyle>
            <a:lvl1pPr algn="l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8382" y="2563049"/>
            <a:ext cx="6772490" cy="548640"/>
          </a:xfrm>
        </p:spPr>
        <p:txBody>
          <a:bodyPr lIns="0" anchor="ctr">
            <a:noAutofit/>
          </a:bodyPr>
          <a:lstStyle>
            <a:lvl1pPr marL="0" indent="0" algn="l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0" y="9613903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54" name="Oval 53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5" name="Oval 54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6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7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59" name="Oval 58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60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77" name="Rectangle 76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9" name="Rectangle 78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sp>
        <p:nvSpPr>
          <p:cNvPr id="22" name="Text Placeholder 48"/>
          <p:cNvSpPr>
            <a:spLocks noGrp="1"/>
          </p:cNvSpPr>
          <p:nvPr>
            <p:ph type="body" sz="quarter" idx="35" hasCustomPrompt="1"/>
          </p:nvPr>
        </p:nvSpPr>
        <p:spPr>
          <a:xfrm>
            <a:off x="9908382" y="5831264"/>
            <a:ext cx="1572985" cy="548640"/>
          </a:xfrm>
        </p:spPr>
        <p:txBody>
          <a:bodyPr lIns="0" r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Illustrator</a:t>
            </a:r>
          </a:p>
        </p:txBody>
      </p:sp>
      <p:sp>
        <p:nvSpPr>
          <p:cNvPr id="25" name="Text Placeholder 48"/>
          <p:cNvSpPr>
            <a:spLocks noGrp="1"/>
          </p:cNvSpPr>
          <p:nvPr>
            <p:ph type="body" sz="quarter" idx="36" hasCustomPrompt="1"/>
          </p:nvPr>
        </p:nvSpPr>
        <p:spPr>
          <a:xfrm>
            <a:off x="9908382" y="6417187"/>
            <a:ext cx="1572985" cy="548640"/>
          </a:xfrm>
        </p:spPr>
        <p:txBody>
          <a:bodyPr lIns="0" r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Photoshop</a:t>
            </a:r>
          </a:p>
        </p:txBody>
      </p:sp>
      <p:sp>
        <p:nvSpPr>
          <p:cNvPr id="26" name="Text Placeholder 48"/>
          <p:cNvSpPr>
            <a:spLocks noGrp="1"/>
          </p:cNvSpPr>
          <p:nvPr>
            <p:ph type="body" sz="quarter" idx="37" hasCustomPrompt="1"/>
          </p:nvPr>
        </p:nvSpPr>
        <p:spPr>
          <a:xfrm>
            <a:off x="9908382" y="7003110"/>
            <a:ext cx="1572985" cy="548640"/>
          </a:xfrm>
        </p:spPr>
        <p:txBody>
          <a:bodyPr lIns="0" r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HTML 5</a:t>
            </a:r>
          </a:p>
        </p:txBody>
      </p:sp>
      <p:sp>
        <p:nvSpPr>
          <p:cNvPr id="27" name="Text Placeholder 48"/>
          <p:cNvSpPr>
            <a:spLocks noGrp="1"/>
          </p:cNvSpPr>
          <p:nvPr>
            <p:ph type="body" sz="quarter" idx="38" hasCustomPrompt="1"/>
          </p:nvPr>
        </p:nvSpPr>
        <p:spPr>
          <a:xfrm>
            <a:off x="9908382" y="7589033"/>
            <a:ext cx="1572985" cy="548640"/>
          </a:xfrm>
        </p:spPr>
        <p:txBody>
          <a:bodyPr lIns="0" r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Wordpress</a:t>
            </a:r>
            <a:endParaRPr lang="en-US" dirty="0"/>
          </a:p>
        </p:txBody>
      </p:sp>
      <p:sp>
        <p:nvSpPr>
          <p:cNvPr id="28" name="Text Placeholder 48"/>
          <p:cNvSpPr>
            <a:spLocks noGrp="1"/>
          </p:cNvSpPr>
          <p:nvPr>
            <p:ph type="body" sz="quarter" idx="39" hasCustomPrompt="1"/>
          </p:nvPr>
        </p:nvSpPr>
        <p:spPr>
          <a:xfrm>
            <a:off x="9908382" y="8174956"/>
            <a:ext cx="1572985" cy="548640"/>
          </a:xfrm>
        </p:spPr>
        <p:txBody>
          <a:bodyPr lIns="0" r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Corel Draw</a:t>
            </a:r>
          </a:p>
        </p:txBody>
      </p:sp>
      <p:sp>
        <p:nvSpPr>
          <p:cNvPr id="29" name="Text Placeholder 48"/>
          <p:cNvSpPr>
            <a:spLocks noGrp="1"/>
          </p:cNvSpPr>
          <p:nvPr>
            <p:ph type="body" sz="quarter" idx="42" hasCustomPrompt="1"/>
          </p:nvPr>
        </p:nvSpPr>
        <p:spPr>
          <a:xfrm>
            <a:off x="2987375" y="8291401"/>
            <a:ext cx="1013723" cy="417845"/>
          </a:xfrm>
        </p:spPr>
        <p:txBody>
          <a:bodyPr lIns="0" tIns="0" rIns="0" bIns="0" anchor="b" anchorCtr="1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Facebook</a:t>
            </a:r>
          </a:p>
        </p:txBody>
      </p:sp>
      <p:sp>
        <p:nvSpPr>
          <p:cNvPr id="30" name="Text Placeholder 48"/>
          <p:cNvSpPr>
            <a:spLocks noGrp="1"/>
          </p:cNvSpPr>
          <p:nvPr>
            <p:ph type="body" sz="quarter" idx="48" hasCustomPrompt="1"/>
          </p:nvPr>
        </p:nvSpPr>
        <p:spPr>
          <a:xfrm>
            <a:off x="2685288" y="7879801"/>
            <a:ext cx="1617898" cy="466773"/>
          </a:xfrm>
        </p:spPr>
        <p:txBody>
          <a:bodyPr lIns="0" tIns="0" rIns="0" bIns="0" anchor="b" anchorCtr="1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Username</a:t>
            </a:r>
          </a:p>
        </p:txBody>
      </p:sp>
      <p:sp>
        <p:nvSpPr>
          <p:cNvPr id="31" name="Text Placeholder 48"/>
          <p:cNvSpPr>
            <a:spLocks noGrp="1"/>
          </p:cNvSpPr>
          <p:nvPr>
            <p:ph type="body" sz="quarter" idx="57" hasCustomPrompt="1"/>
          </p:nvPr>
        </p:nvSpPr>
        <p:spPr>
          <a:xfrm>
            <a:off x="4924666" y="8291401"/>
            <a:ext cx="1013723" cy="417845"/>
          </a:xfrm>
        </p:spPr>
        <p:txBody>
          <a:bodyPr lIns="0" tIns="0" rIns="0" bIns="0" anchor="b" anchorCtr="1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Twitter</a:t>
            </a:r>
          </a:p>
        </p:txBody>
      </p:sp>
      <p:sp>
        <p:nvSpPr>
          <p:cNvPr id="32" name="Text Placeholder 48"/>
          <p:cNvSpPr>
            <a:spLocks noGrp="1"/>
          </p:cNvSpPr>
          <p:nvPr>
            <p:ph type="body" sz="quarter" idx="58" hasCustomPrompt="1"/>
          </p:nvPr>
        </p:nvSpPr>
        <p:spPr>
          <a:xfrm>
            <a:off x="4622579" y="7879801"/>
            <a:ext cx="1617898" cy="466773"/>
          </a:xfrm>
        </p:spPr>
        <p:txBody>
          <a:bodyPr lIns="0" tIns="0" rIns="0" bIns="0" anchor="b" anchorCtr="1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Username</a:t>
            </a:r>
          </a:p>
        </p:txBody>
      </p:sp>
      <p:sp>
        <p:nvSpPr>
          <p:cNvPr id="33" name="Text Placeholder 48"/>
          <p:cNvSpPr>
            <a:spLocks noGrp="1"/>
          </p:cNvSpPr>
          <p:nvPr>
            <p:ph type="body" sz="quarter" idx="59" hasCustomPrompt="1"/>
          </p:nvPr>
        </p:nvSpPr>
        <p:spPr>
          <a:xfrm>
            <a:off x="6843185" y="8291401"/>
            <a:ext cx="1013723" cy="417845"/>
          </a:xfrm>
        </p:spPr>
        <p:txBody>
          <a:bodyPr lIns="0" tIns="0" rIns="0" bIns="0" anchor="b" anchorCtr="1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Youtube</a:t>
            </a:r>
            <a:endParaRPr lang="en-US" dirty="0"/>
          </a:p>
        </p:txBody>
      </p:sp>
      <p:sp>
        <p:nvSpPr>
          <p:cNvPr id="34" name="Text Placeholder 48"/>
          <p:cNvSpPr>
            <a:spLocks noGrp="1"/>
          </p:cNvSpPr>
          <p:nvPr>
            <p:ph type="body" sz="quarter" idx="60" hasCustomPrompt="1"/>
          </p:nvPr>
        </p:nvSpPr>
        <p:spPr>
          <a:xfrm>
            <a:off x="6541098" y="7879801"/>
            <a:ext cx="1617898" cy="466773"/>
          </a:xfrm>
        </p:spPr>
        <p:txBody>
          <a:bodyPr lIns="0" tIns="0" rIns="0" bIns="0" anchor="b" anchorCtr="1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Username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62" hasCustomPrompt="1"/>
          </p:nvPr>
        </p:nvSpPr>
        <p:spPr>
          <a:xfrm>
            <a:off x="3723055" y="5396523"/>
            <a:ext cx="3360396" cy="1680198"/>
          </a:xfrm>
          <a:custGeom>
            <a:avLst/>
            <a:gdLst>
              <a:gd name="connsiteX0" fmla="*/ 0 w 3360396"/>
              <a:gd name="connsiteY0" fmla="*/ 0 h 1680198"/>
              <a:gd name="connsiteX1" fmla="*/ 3360396 w 3360396"/>
              <a:gd name="connsiteY1" fmla="*/ 0 h 1680198"/>
              <a:gd name="connsiteX2" fmla="*/ 1680198 w 3360396"/>
              <a:gd name="connsiteY2" fmla="*/ 1680198 h 168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0396" h="1680198">
                <a:moveTo>
                  <a:pt x="0" y="0"/>
                </a:moveTo>
                <a:lnTo>
                  <a:pt x="3360396" y="0"/>
                </a:lnTo>
                <a:lnTo>
                  <a:pt x="1680198" y="1680198"/>
                </a:lnTo>
                <a:close/>
              </a:path>
            </a:pathLst>
          </a:custGeom>
          <a:gradFill>
            <a:gsLst>
              <a:gs pos="25000">
                <a:schemeClr val="accent4"/>
              </a:gs>
              <a:gs pos="100000">
                <a:schemeClr val="accent3">
                  <a:alpha val="50000"/>
                </a:schemeClr>
              </a:gs>
            </a:gsLst>
            <a:lin ang="10800000" scaled="1"/>
          </a:gradFill>
        </p:spPr>
        <p:txBody>
          <a:bodyPr wrap="square" lIns="0" rIns="0" anchor="t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61" hasCustomPrompt="1"/>
          </p:nvPr>
        </p:nvSpPr>
        <p:spPr>
          <a:xfrm>
            <a:off x="3281977" y="4955445"/>
            <a:ext cx="4242552" cy="439823"/>
          </a:xfrm>
          <a:custGeom>
            <a:avLst/>
            <a:gdLst>
              <a:gd name="connsiteX0" fmla="*/ 0 w 4242552"/>
              <a:gd name="connsiteY0" fmla="*/ 0 h 439823"/>
              <a:gd name="connsiteX1" fmla="*/ 4242552 w 4242552"/>
              <a:gd name="connsiteY1" fmla="*/ 0 h 439823"/>
              <a:gd name="connsiteX2" fmla="*/ 3802729 w 4242552"/>
              <a:gd name="connsiteY2" fmla="*/ 439823 h 439823"/>
              <a:gd name="connsiteX3" fmla="*/ 439823 w 4242552"/>
              <a:gd name="connsiteY3" fmla="*/ 439823 h 4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2552" h="439823">
                <a:moveTo>
                  <a:pt x="0" y="0"/>
                </a:moveTo>
                <a:lnTo>
                  <a:pt x="4242552" y="0"/>
                </a:lnTo>
                <a:lnTo>
                  <a:pt x="3802729" y="439823"/>
                </a:lnTo>
                <a:lnTo>
                  <a:pt x="439823" y="439823"/>
                </a:lnTo>
                <a:close/>
              </a:path>
            </a:pathLst>
          </a:custGeom>
          <a:gradFill>
            <a:gsLst>
              <a:gs pos="25000">
                <a:schemeClr val="accent4"/>
              </a:gs>
              <a:gs pos="100000">
                <a:schemeClr val="accent3">
                  <a:alpha val="50000"/>
                </a:schemeClr>
              </a:gs>
            </a:gsLst>
            <a:lin ang="10800000" scaled="1"/>
          </a:gradFill>
        </p:spPr>
        <p:txBody>
          <a:bodyPr wrap="square" lIns="0" rIns="0"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Username</a:t>
            </a:r>
          </a:p>
        </p:txBody>
      </p:sp>
      <p:sp>
        <p:nvSpPr>
          <p:cNvPr id="46" name="Text Placeholder 48"/>
          <p:cNvSpPr>
            <a:spLocks noGrp="1"/>
          </p:cNvSpPr>
          <p:nvPr>
            <p:ph type="body" sz="quarter" idx="63" hasCustomPrompt="1"/>
          </p:nvPr>
        </p:nvSpPr>
        <p:spPr>
          <a:xfrm>
            <a:off x="15849600" y="5831264"/>
            <a:ext cx="831272" cy="548640"/>
          </a:xfrm>
        </p:spPr>
        <p:txBody>
          <a:bodyPr lIns="0" rIns="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80%</a:t>
            </a:r>
          </a:p>
        </p:txBody>
      </p:sp>
      <p:sp>
        <p:nvSpPr>
          <p:cNvPr id="47" name="Text Placeholder 48"/>
          <p:cNvSpPr>
            <a:spLocks noGrp="1"/>
          </p:cNvSpPr>
          <p:nvPr>
            <p:ph type="body" sz="quarter" idx="64" hasCustomPrompt="1"/>
          </p:nvPr>
        </p:nvSpPr>
        <p:spPr>
          <a:xfrm>
            <a:off x="15849600" y="6417187"/>
            <a:ext cx="831272" cy="548640"/>
          </a:xfrm>
        </p:spPr>
        <p:txBody>
          <a:bodyPr lIns="0" rIns="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80%</a:t>
            </a:r>
          </a:p>
        </p:txBody>
      </p:sp>
      <p:sp>
        <p:nvSpPr>
          <p:cNvPr id="48" name="Text Placeholder 48"/>
          <p:cNvSpPr>
            <a:spLocks noGrp="1"/>
          </p:cNvSpPr>
          <p:nvPr>
            <p:ph type="body" sz="quarter" idx="65" hasCustomPrompt="1"/>
          </p:nvPr>
        </p:nvSpPr>
        <p:spPr>
          <a:xfrm>
            <a:off x="15849600" y="7003110"/>
            <a:ext cx="831272" cy="548640"/>
          </a:xfrm>
        </p:spPr>
        <p:txBody>
          <a:bodyPr lIns="0" rIns="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80%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66" hasCustomPrompt="1"/>
          </p:nvPr>
        </p:nvSpPr>
        <p:spPr>
          <a:xfrm>
            <a:off x="15849600" y="7589033"/>
            <a:ext cx="831272" cy="548640"/>
          </a:xfrm>
        </p:spPr>
        <p:txBody>
          <a:bodyPr lIns="0" rIns="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80%</a:t>
            </a:r>
          </a:p>
        </p:txBody>
      </p:sp>
      <p:sp>
        <p:nvSpPr>
          <p:cNvPr id="50" name="Text Placeholder 48"/>
          <p:cNvSpPr>
            <a:spLocks noGrp="1"/>
          </p:cNvSpPr>
          <p:nvPr>
            <p:ph type="body" sz="quarter" idx="67" hasCustomPrompt="1"/>
          </p:nvPr>
        </p:nvSpPr>
        <p:spPr>
          <a:xfrm>
            <a:off x="15849600" y="8174956"/>
            <a:ext cx="831272" cy="548640"/>
          </a:xfrm>
        </p:spPr>
        <p:txBody>
          <a:bodyPr lIns="0" rIns="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88739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_Experienc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4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7284720"/>
            <a:ext cx="2743200" cy="1453574"/>
          </a:xfrm>
        </p:spPr>
        <p:txBody>
          <a:bodyPr lIns="0" rIns="0">
            <a:normAutofit/>
          </a:bodyPr>
          <a:lstStyle>
            <a:lvl1pPr marL="0" indent="0" algn="just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ante </a:t>
            </a:r>
            <a:r>
              <a:rPr lang="en-US" dirty="0" err="1"/>
              <a:t>dapibus</a:t>
            </a:r>
            <a:r>
              <a:rPr lang="en-US" dirty="0"/>
              <a:t> diam. </a:t>
            </a:r>
          </a:p>
        </p:txBody>
      </p:sp>
      <p:sp>
        <p:nvSpPr>
          <p:cNvPr id="32" name="Text Placeholder 48"/>
          <p:cNvSpPr>
            <a:spLocks noGrp="1"/>
          </p:cNvSpPr>
          <p:nvPr>
            <p:ph type="body" sz="quarter" idx="26" hasCustomPrompt="1"/>
          </p:nvPr>
        </p:nvSpPr>
        <p:spPr>
          <a:xfrm>
            <a:off x="1600200" y="5862848"/>
            <a:ext cx="2743200" cy="40679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400" b="1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2" name="Text Placeholder 48"/>
          <p:cNvSpPr>
            <a:spLocks noGrp="1"/>
          </p:cNvSpPr>
          <p:nvPr>
            <p:ph type="body" sz="quarter" idx="33" hasCustomPrompt="1"/>
          </p:nvPr>
        </p:nvSpPr>
        <p:spPr>
          <a:xfrm>
            <a:off x="1600200" y="6269638"/>
            <a:ext cx="2743200" cy="460919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0" y="9611688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234440"/>
            <a:ext cx="15087600" cy="822960"/>
          </a:xfrm>
        </p:spPr>
        <p:txBody>
          <a:bodyPr lIns="0" anchor="ctr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55" name="Oval 54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6" name="Oval 55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7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8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60" name="Oval 59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61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63" name="Rectangle 62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grpSp>
        <p:nvGrpSpPr>
          <p:cNvPr id="67" name="Group 66"/>
          <p:cNvGrpSpPr/>
          <p:nvPr userDrawn="1"/>
        </p:nvGrpSpPr>
        <p:grpSpPr>
          <a:xfrm>
            <a:off x="0" y="1085"/>
            <a:ext cx="18302229" cy="54864"/>
            <a:chOff x="0" y="6374169"/>
            <a:chExt cx="12201486" cy="36576"/>
          </a:xfrm>
        </p:grpSpPr>
        <p:sp>
          <p:nvSpPr>
            <p:cNvPr id="68" name="Rectangle 67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1" name="Rectangle 70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sp>
        <p:nvSpPr>
          <p:cNvPr id="189" name="Text Placeholder 48"/>
          <p:cNvSpPr>
            <a:spLocks noGrp="1"/>
          </p:cNvSpPr>
          <p:nvPr>
            <p:ph type="body" sz="quarter" idx="56" hasCustomPrompt="1"/>
          </p:nvPr>
        </p:nvSpPr>
        <p:spPr>
          <a:xfrm>
            <a:off x="1600200" y="6870702"/>
            <a:ext cx="2743200" cy="414018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Short Biography</a:t>
            </a:r>
          </a:p>
        </p:txBody>
      </p:sp>
      <p:sp>
        <p:nvSpPr>
          <p:cNvPr id="103" name="Text Placeholder 48"/>
          <p:cNvSpPr>
            <a:spLocks noGrp="1"/>
          </p:cNvSpPr>
          <p:nvPr>
            <p:ph type="body" sz="quarter" idx="57" hasCustomPrompt="1"/>
          </p:nvPr>
        </p:nvSpPr>
        <p:spPr>
          <a:xfrm>
            <a:off x="5571537" y="3131794"/>
            <a:ext cx="781133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2010</a:t>
            </a:r>
          </a:p>
        </p:txBody>
      </p:sp>
      <p:sp>
        <p:nvSpPr>
          <p:cNvPr id="104" name="Text Placeholder 48"/>
          <p:cNvSpPr>
            <a:spLocks noGrp="1"/>
          </p:cNvSpPr>
          <p:nvPr>
            <p:ph type="body" sz="quarter" idx="58" hasCustomPrompt="1"/>
          </p:nvPr>
        </p:nvSpPr>
        <p:spPr>
          <a:xfrm>
            <a:off x="5047703" y="5862848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09" name="Text Placeholder 48"/>
          <p:cNvSpPr>
            <a:spLocks noGrp="1"/>
          </p:cNvSpPr>
          <p:nvPr>
            <p:ph type="body" sz="quarter" idx="61" hasCustomPrompt="1"/>
          </p:nvPr>
        </p:nvSpPr>
        <p:spPr>
          <a:xfrm>
            <a:off x="5047703" y="6312978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Description</a:t>
            </a:r>
          </a:p>
        </p:txBody>
      </p:sp>
      <p:sp>
        <p:nvSpPr>
          <p:cNvPr id="131" name="Text Placeholder 48"/>
          <p:cNvSpPr>
            <a:spLocks noGrp="1"/>
          </p:cNvSpPr>
          <p:nvPr>
            <p:ph type="body" sz="quarter" idx="76" hasCustomPrompt="1"/>
          </p:nvPr>
        </p:nvSpPr>
        <p:spPr>
          <a:xfrm>
            <a:off x="5061645" y="7908514"/>
            <a:ext cx="11624311" cy="821261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ante </a:t>
            </a:r>
            <a:r>
              <a:rPr lang="en-US" dirty="0" err="1"/>
              <a:t>dapibus</a:t>
            </a:r>
            <a:r>
              <a:rPr lang="en-US" dirty="0"/>
              <a:t> diam. </a:t>
            </a:r>
            <a:r>
              <a:rPr lang="en-US" dirty="0" err="1"/>
              <a:t>Sed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ipsum.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semper porta.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80" name="Text Placeholder 48"/>
          <p:cNvSpPr>
            <a:spLocks noGrp="1"/>
          </p:cNvSpPr>
          <p:nvPr>
            <p:ph type="body" sz="quarter" idx="78" hasCustomPrompt="1"/>
          </p:nvPr>
        </p:nvSpPr>
        <p:spPr>
          <a:xfrm>
            <a:off x="7400340" y="3131794"/>
            <a:ext cx="781133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2011</a:t>
            </a:r>
          </a:p>
        </p:txBody>
      </p:sp>
      <p:sp>
        <p:nvSpPr>
          <p:cNvPr id="81" name="Text Placeholder 48"/>
          <p:cNvSpPr>
            <a:spLocks noGrp="1"/>
          </p:cNvSpPr>
          <p:nvPr>
            <p:ph type="body" sz="quarter" idx="79" hasCustomPrompt="1"/>
          </p:nvPr>
        </p:nvSpPr>
        <p:spPr>
          <a:xfrm>
            <a:off x="6876506" y="672699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82" name="Text Placeholder 48"/>
          <p:cNvSpPr>
            <a:spLocks noGrp="1"/>
          </p:cNvSpPr>
          <p:nvPr>
            <p:ph type="body" sz="quarter" idx="80" hasCustomPrompt="1"/>
          </p:nvPr>
        </p:nvSpPr>
        <p:spPr>
          <a:xfrm>
            <a:off x="6876506" y="717712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Description</a:t>
            </a:r>
          </a:p>
        </p:txBody>
      </p:sp>
      <p:sp>
        <p:nvSpPr>
          <p:cNvPr id="84" name="Text Placeholder 48"/>
          <p:cNvSpPr>
            <a:spLocks noGrp="1"/>
          </p:cNvSpPr>
          <p:nvPr>
            <p:ph type="body" sz="quarter" idx="81" hasCustomPrompt="1"/>
          </p:nvPr>
        </p:nvSpPr>
        <p:spPr>
          <a:xfrm>
            <a:off x="9231313" y="3131794"/>
            <a:ext cx="781133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2012</a:t>
            </a:r>
          </a:p>
        </p:txBody>
      </p:sp>
      <p:sp>
        <p:nvSpPr>
          <p:cNvPr id="85" name="Text Placeholder 48"/>
          <p:cNvSpPr>
            <a:spLocks noGrp="1"/>
          </p:cNvSpPr>
          <p:nvPr>
            <p:ph type="body" sz="quarter" idx="82" hasCustomPrompt="1"/>
          </p:nvPr>
        </p:nvSpPr>
        <p:spPr>
          <a:xfrm>
            <a:off x="8707479" y="5862848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86" name="Text Placeholder 48"/>
          <p:cNvSpPr>
            <a:spLocks noGrp="1"/>
          </p:cNvSpPr>
          <p:nvPr>
            <p:ph type="body" sz="quarter" idx="83" hasCustomPrompt="1"/>
          </p:nvPr>
        </p:nvSpPr>
        <p:spPr>
          <a:xfrm>
            <a:off x="8707479" y="6312978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Description</a:t>
            </a:r>
          </a:p>
        </p:txBody>
      </p:sp>
      <p:sp>
        <p:nvSpPr>
          <p:cNvPr id="88" name="Text Placeholder 48"/>
          <p:cNvSpPr>
            <a:spLocks noGrp="1"/>
          </p:cNvSpPr>
          <p:nvPr>
            <p:ph type="body" sz="quarter" idx="84" hasCustomPrompt="1"/>
          </p:nvPr>
        </p:nvSpPr>
        <p:spPr>
          <a:xfrm>
            <a:off x="11057943" y="3131794"/>
            <a:ext cx="781133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2013</a:t>
            </a:r>
          </a:p>
        </p:txBody>
      </p:sp>
      <p:sp>
        <p:nvSpPr>
          <p:cNvPr id="89" name="Text Placeholder 48"/>
          <p:cNvSpPr>
            <a:spLocks noGrp="1"/>
          </p:cNvSpPr>
          <p:nvPr>
            <p:ph type="body" sz="quarter" idx="85" hasCustomPrompt="1"/>
          </p:nvPr>
        </p:nvSpPr>
        <p:spPr>
          <a:xfrm>
            <a:off x="10534109" y="672699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94" name="Text Placeholder 48"/>
          <p:cNvSpPr>
            <a:spLocks noGrp="1"/>
          </p:cNvSpPr>
          <p:nvPr>
            <p:ph type="body" sz="quarter" idx="86" hasCustomPrompt="1"/>
          </p:nvPr>
        </p:nvSpPr>
        <p:spPr>
          <a:xfrm>
            <a:off x="10534109" y="717712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Description</a:t>
            </a:r>
          </a:p>
        </p:txBody>
      </p:sp>
      <p:sp>
        <p:nvSpPr>
          <p:cNvPr id="106" name="Text Placeholder 48"/>
          <p:cNvSpPr>
            <a:spLocks noGrp="1"/>
          </p:cNvSpPr>
          <p:nvPr>
            <p:ph type="body" sz="quarter" idx="87" hasCustomPrompt="1"/>
          </p:nvPr>
        </p:nvSpPr>
        <p:spPr>
          <a:xfrm>
            <a:off x="12886746" y="3131794"/>
            <a:ext cx="781133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2014</a:t>
            </a:r>
          </a:p>
        </p:txBody>
      </p:sp>
      <p:sp>
        <p:nvSpPr>
          <p:cNvPr id="108" name="Text Placeholder 48"/>
          <p:cNvSpPr>
            <a:spLocks noGrp="1"/>
          </p:cNvSpPr>
          <p:nvPr>
            <p:ph type="body" sz="quarter" idx="88" hasCustomPrompt="1"/>
          </p:nvPr>
        </p:nvSpPr>
        <p:spPr>
          <a:xfrm>
            <a:off x="12362912" y="5862848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23" name="Text Placeholder 48"/>
          <p:cNvSpPr>
            <a:spLocks noGrp="1"/>
          </p:cNvSpPr>
          <p:nvPr>
            <p:ph type="body" sz="quarter" idx="89" hasCustomPrompt="1"/>
          </p:nvPr>
        </p:nvSpPr>
        <p:spPr>
          <a:xfrm>
            <a:off x="12362912" y="6312978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Description</a:t>
            </a:r>
          </a:p>
        </p:txBody>
      </p:sp>
      <p:sp>
        <p:nvSpPr>
          <p:cNvPr id="125" name="Text Placeholder 48"/>
          <p:cNvSpPr>
            <a:spLocks noGrp="1"/>
          </p:cNvSpPr>
          <p:nvPr>
            <p:ph type="body" sz="quarter" idx="90" hasCustomPrompt="1"/>
          </p:nvPr>
        </p:nvSpPr>
        <p:spPr>
          <a:xfrm>
            <a:off x="14717719" y="3131794"/>
            <a:ext cx="781133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2015</a:t>
            </a:r>
          </a:p>
        </p:txBody>
      </p:sp>
      <p:sp>
        <p:nvSpPr>
          <p:cNvPr id="126" name="Text Placeholder 48"/>
          <p:cNvSpPr>
            <a:spLocks noGrp="1"/>
          </p:cNvSpPr>
          <p:nvPr>
            <p:ph type="body" sz="quarter" idx="91" hasCustomPrompt="1"/>
          </p:nvPr>
        </p:nvSpPr>
        <p:spPr>
          <a:xfrm>
            <a:off x="14193885" y="672699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27" name="Text Placeholder 48"/>
          <p:cNvSpPr>
            <a:spLocks noGrp="1"/>
          </p:cNvSpPr>
          <p:nvPr>
            <p:ph type="body" sz="quarter" idx="92" hasCustomPrompt="1"/>
          </p:nvPr>
        </p:nvSpPr>
        <p:spPr>
          <a:xfrm>
            <a:off x="14193885" y="717712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Description</a:t>
            </a:r>
          </a:p>
        </p:txBody>
      </p:sp>
      <p:sp>
        <p:nvSpPr>
          <p:cNvPr id="128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1504884" y="2571750"/>
            <a:ext cx="2926080" cy="292608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236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_Experienc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48"/>
          <p:cNvSpPr>
            <a:spLocks noGrp="1"/>
          </p:cNvSpPr>
          <p:nvPr>
            <p:ph type="body" sz="quarter" idx="26" hasCustomPrompt="1"/>
          </p:nvPr>
        </p:nvSpPr>
        <p:spPr>
          <a:xfrm>
            <a:off x="1600199" y="7465170"/>
            <a:ext cx="2973495" cy="406790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400" b="1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2" name="Text Placeholder 48"/>
          <p:cNvSpPr>
            <a:spLocks noGrp="1"/>
          </p:cNvSpPr>
          <p:nvPr>
            <p:ph type="body" sz="quarter" idx="33" hasCustomPrompt="1"/>
          </p:nvPr>
        </p:nvSpPr>
        <p:spPr>
          <a:xfrm>
            <a:off x="1600199" y="7871960"/>
            <a:ext cx="2973495" cy="460919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8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0" y="9611688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234440"/>
            <a:ext cx="15087600" cy="822960"/>
          </a:xfrm>
        </p:spPr>
        <p:txBody>
          <a:bodyPr lIns="0" anchor="ctr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55" name="Oval 54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6" name="Oval 55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7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8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60" name="Oval 59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61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63" name="Rectangle 62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grpSp>
        <p:nvGrpSpPr>
          <p:cNvPr id="67" name="Group 66"/>
          <p:cNvGrpSpPr/>
          <p:nvPr userDrawn="1"/>
        </p:nvGrpSpPr>
        <p:grpSpPr>
          <a:xfrm>
            <a:off x="0" y="1085"/>
            <a:ext cx="18302229" cy="54864"/>
            <a:chOff x="0" y="6374169"/>
            <a:chExt cx="12201486" cy="36576"/>
          </a:xfrm>
        </p:grpSpPr>
        <p:sp>
          <p:nvSpPr>
            <p:cNvPr id="68" name="Rectangle 67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1" name="Rectangle 70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sp>
        <p:nvSpPr>
          <p:cNvPr id="103" name="Text Placeholder 48"/>
          <p:cNvSpPr>
            <a:spLocks noGrp="1"/>
          </p:cNvSpPr>
          <p:nvPr>
            <p:ph type="body" sz="quarter" idx="57" hasCustomPrompt="1"/>
          </p:nvPr>
        </p:nvSpPr>
        <p:spPr>
          <a:xfrm>
            <a:off x="5585480" y="5406972"/>
            <a:ext cx="781133" cy="414018"/>
          </a:xfrm>
        </p:spPr>
        <p:txBody>
          <a:bodyPr lIns="0" rIns="0"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2010</a:t>
            </a:r>
          </a:p>
        </p:txBody>
      </p:sp>
      <p:sp>
        <p:nvSpPr>
          <p:cNvPr id="104" name="Text Placeholder 48"/>
          <p:cNvSpPr>
            <a:spLocks noGrp="1"/>
          </p:cNvSpPr>
          <p:nvPr>
            <p:ph type="body" sz="quarter" idx="58" hasCustomPrompt="1"/>
          </p:nvPr>
        </p:nvSpPr>
        <p:spPr>
          <a:xfrm>
            <a:off x="5061646" y="6261425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07" name="Text Placeholder 48"/>
          <p:cNvSpPr>
            <a:spLocks noGrp="1"/>
          </p:cNvSpPr>
          <p:nvPr>
            <p:ph type="body" sz="quarter" idx="59" hasCustomPrompt="1"/>
          </p:nvPr>
        </p:nvSpPr>
        <p:spPr>
          <a:xfrm>
            <a:off x="7452583" y="5679494"/>
            <a:ext cx="781133" cy="414018"/>
          </a:xfrm>
        </p:spPr>
        <p:txBody>
          <a:bodyPr lIns="0" rIns="0"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2011</a:t>
            </a:r>
          </a:p>
        </p:txBody>
      </p:sp>
      <p:sp>
        <p:nvSpPr>
          <p:cNvPr id="109" name="Text Placeholder 48"/>
          <p:cNvSpPr>
            <a:spLocks noGrp="1"/>
          </p:cNvSpPr>
          <p:nvPr>
            <p:ph type="body" sz="quarter" idx="61" hasCustomPrompt="1"/>
          </p:nvPr>
        </p:nvSpPr>
        <p:spPr>
          <a:xfrm>
            <a:off x="5061646" y="6711555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Description</a:t>
            </a:r>
          </a:p>
        </p:txBody>
      </p:sp>
      <p:sp>
        <p:nvSpPr>
          <p:cNvPr id="110" name="Text Placeholder 48"/>
          <p:cNvSpPr>
            <a:spLocks noGrp="1"/>
          </p:cNvSpPr>
          <p:nvPr>
            <p:ph type="body" sz="quarter" idx="62" hasCustomPrompt="1"/>
          </p:nvPr>
        </p:nvSpPr>
        <p:spPr>
          <a:xfrm>
            <a:off x="6907259" y="431764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11" name="Text Placeholder 48"/>
          <p:cNvSpPr>
            <a:spLocks noGrp="1"/>
          </p:cNvSpPr>
          <p:nvPr>
            <p:ph type="body" sz="quarter" idx="63" hasCustomPrompt="1"/>
          </p:nvPr>
        </p:nvSpPr>
        <p:spPr>
          <a:xfrm>
            <a:off x="6907259" y="476777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Description</a:t>
            </a:r>
          </a:p>
        </p:txBody>
      </p:sp>
      <p:sp>
        <p:nvSpPr>
          <p:cNvPr id="112" name="Text Placeholder 48"/>
          <p:cNvSpPr>
            <a:spLocks noGrp="1"/>
          </p:cNvSpPr>
          <p:nvPr>
            <p:ph type="body" sz="quarter" idx="64" hasCustomPrompt="1"/>
          </p:nvPr>
        </p:nvSpPr>
        <p:spPr>
          <a:xfrm>
            <a:off x="9243081" y="5406972"/>
            <a:ext cx="781133" cy="414018"/>
          </a:xfrm>
        </p:spPr>
        <p:txBody>
          <a:bodyPr lIns="0" rIns="0"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2012</a:t>
            </a:r>
          </a:p>
        </p:txBody>
      </p:sp>
      <p:sp>
        <p:nvSpPr>
          <p:cNvPr id="113" name="Text Placeholder 48"/>
          <p:cNvSpPr>
            <a:spLocks noGrp="1"/>
          </p:cNvSpPr>
          <p:nvPr>
            <p:ph type="body" sz="quarter" idx="65" hasCustomPrompt="1"/>
          </p:nvPr>
        </p:nvSpPr>
        <p:spPr>
          <a:xfrm>
            <a:off x="8719247" y="6261425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14" name="Text Placeholder 48"/>
          <p:cNvSpPr>
            <a:spLocks noGrp="1"/>
          </p:cNvSpPr>
          <p:nvPr>
            <p:ph type="body" sz="quarter" idx="66" hasCustomPrompt="1"/>
          </p:nvPr>
        </p:nvSpPr>
        <p:spPr>
          <a:xfrm>
            <a:off x="11110184" y="5679494"/>
            <a:ext cx="781133" cy="414018"/>
          </a:xfrm>
        </p:spPr>
        <p:txBody>
          <a:bodyPr lIns="0" rIns="0"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2013</a:t>
            </a:r>
          </a:p>
        </p:txBody>
      </p:sp>
      <p:sp>
        <p:nvSpPr>
          <p:cNvPr id="115" name="Text Placeholder 48"/>
          <p:cNvSpPr>
            <a:spLocks noGrp="1"/>
          </p:cNvSpPr>
          <p:nvPr>
            <p:ph type="body" sz="quarter" idx="67" hasCustomPrompt="1"/>
          </p:nvPr>
        </p:nvSpPr>
        <p:spPr>
          <a:xfrm>
            <a:off x="8719247" y="6711555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Description</a:t>
            </a:r>
          </a:p>
        </p:txBody>
      </p:sp>
      <p:sp>
        <p:nvSpPr>
          <p:cNvPr id="116" name="Text Placeholder 48"/>
          <p:cNvSpPr>
            <a:spLocks noGrp="1"/>
          </p:cNvSpPr>
          <p:nvPr>
            <p:ph type="body" sz="quarter" idx="68" hasCustomPrompt="1"/>
          </p:nvPr>
        </p:nvSpPr>
        <p:spPr>
          <a:xfrm>
            <a:off x="10564860" y="431764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17" name="Text Placeholder 48"/>
          <p:cNvSpPr>
            <a:spLocks noGrp="1"/>
          </p:cNvSpPr>
          <p:nvPr>
            <p:ph type="body" sz="quarter" idx="69" hasCustomPrompt="1"/>
          </p:nvPr>
        </p:nvSpPr>
        <p:spPr>
          <a:xfrm>
            <a:off x="10564860" y="476777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Description</a:t>
            </a:r>
          </a:p>
        </p:txBody>
      </p:sp>
      <p:sp>
        <p:nvSpPr>
          <p:cNvPr id="118" name="Text Placeholder 48"/>
          <p:cNvSpPr>
            <a:spLocks noGrp="1"/>
          </p:cNvSpPr>
          <p:nvPr>
            <p:ph type="body" sz="quarter" idx="70" hasCustomPrompt="1"/>
          </p:nvPr>
        </p:nvSpPr>
        <p:spPr>
          <a:xfrm>
            <a:off x="12900681" y="5406972"/>
            <a:ext cx="781133" cy="414018"/>
          </a:xfrm>
        </p:spPr>
        <p:txBody>
          <a:bodyPr lIns="0" rIns="0"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2014</a:t>
            </a:r>
          </a:p>
        </p:txBody>
      </p:sp>
      <p:sp>
        <p:nvSpPr>
          <p:cNvPr id="119" name="Text Placeholder 48"/>
          <p:cNvSpPr>
            <a:spLocks noGrp="1"/>
          </p:cNvSpPr>
          <p:nvPr>
            <p:ph type="body" sz="quarter" idx="71" hasCustomPrompt="1"/>
          </p:nvPr>
        </p:nvSpPr>
        <p:spPr>
          <a:xfrm>
            <a:off x="12376847" y="6261425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20" name="Text Placeholder 48"/>
          <p:cNvSpPr>
            <a:spLocks noGrp="1"/>
          </p:cNvSpPr>
          <p:nvPr>
            <p:ph type="body" sz="quarter" idx="72" hasCustomPrompt="1"/>
          </p:nvPr>
        </p:nvSpPr>
        <p:spPr>
          <a:xfrm>
            <a:off x="14767784" y="5679494"/>
            <a:ext cx="781133" cy="414018"/>
          </a:xfrm>
        </p:spPr>
        <p:txBody>
          <a:bodyPr lIns="0" rIns="0"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NOW</a:t>
            </a:r>
          </a:p>
        </p:txBody>
      </p:sp>
      <p:sp>
        <p:nvSpPr>
          <p:cNvPr id="121" name="Text Placeholder 48"/>
          <p:cNvSpPr>
            <a:spLocks noGrp="1"/>
          </p:cNvSpPr>
          <p:nvPr>
            <p:ph type="body" sz="quarter" idx="73" hasCustomPrompt="1"/>
          </p:nvPr>
        </p:nvSpPr>
        <p:spPr>
          <a:xfrm>
            <a:off x="12376847" y="6711555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Description</a:t>
            </a:r>
          </a:p>
        </p:txBody>
      </p:sp>
      <p:sp>
        <p:nvSpPr>
          <p:cNvPr id="122" name="Text Placeholder 48"/>
          <p:cNvSpPr>
            <a:spLocks noGrp="1"/>
          </p:cNvSpPr>
          <p:nvPr>
            <p:ph type="body" sz="quarter" idx="74" hasCustomPrompt="1"/>
          </p:nvPr>
        </p:nvSpPr>
        <p:spPr>
          <a:xfrm>
            <a:off x="14222460" y="431764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30" name="Text Placeholder 48"/>
          <p:cNvSpPr>
            <a:spLocks noGrp="1"/>
          </p:cNvSpPr>
          <p:nvPr>
            <p:ph type="body" sz="quarter" idx="75" hasCustomPrompt="1"/>
          </p:nvPr>
        </p:nvSpPr>
        <p:spPr>
          <a:xfrm>
            <a:off x="14222460" y="4767776"/>
            <a:ext cx="1828802" cy="414018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Description</a:t>
            </a:r>
          </a:p>
        </p:txBody>
      </p:sp>
      <p:sp>
        <p:nvSpPr>
          <p:cNvPr id="131" name="Text Placeholder 48"/>
          <p:cNvSpPr>
            <a:spLocks noGrp="1"/>
          </p:cNvSpPr>
          <p:nvPr>
            <p:ph type="body" sz="quarter" idx="76" hasCustomPrompt="1"/>
          </p:nvPr>
        </p:nvSpPr>
        <p:spPr>
          <a:xfrm>
            <a:off x="5061645" y="7908514"/>
            <a:ext cx="11624311" cy="821261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ante </a:t>
            </a:r>
            <a:r>
              <a:rPr lang="en-US" dirty="0" err="1"/>
              <a:t>dapibus</a:t>
            </a:r>
            <a:r>
              <a:rPr lang="en-US" dirty="0"/>
              <a:t> diam. </a:t>
            </a:r>
            <a:r>
              <a:rPr lang="en-US" dirty="0" err="1"/>
              <a:t>Sed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ipsum.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semper porta.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1600199" y="3891809"/>
            <a:ext cx="3200400" cy="3200400"/>
          </a:xfrm>
          <a:prstGeom prst="diamond">
            <a:avLst/>
          </a:prstGeom>
          <a:solidFill>
            <a:schemeClr val="tx2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1686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8"/>
          <p:cNvSpPr>
            <a:spLocks noGrp="1"/>
          </p:cNvSpPr>
          <p:nvPr>
            <p:ph type="body" sz="quarter" idx="14" hasCustomPrompt="1"/>
          </p:nvPr>
        </p:nvSpPr>
        <p:spPr>
          <a:xfrm>
            <a:off x="4771999" y="7412750"/>
            <a:ext cx="5193629" cy="1331199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ante </a:t>
            </a:r>
            <a:r>
              <a:rPr lang="en-US" dirty="0" err="1"/>
              <a:t>dapibus</a:t>
            </a:r>
            <a:r>
              <a:rPr lang="en-US" dirty="0"/>
              <a:t> diam. </a:t>
            </a:r>
            <a:r>
              <a:rPr lang="en-US" dirty="0" err="1"/>
              <a:t>Sed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ipsum.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21" hasCustomPrompt="1"/>
          </p:nvPr>
        </p:nvSpPr>
        <p:spPr>
          <a:xfrm>
            <a:off x="3643086" y="0"/>
            <a:ext cx="7339656" cy="3675888"/>
          </a:xfrm>
          <a:custGeom>
            <a:avLst/>
            <a:gdLst>
              <a:gd name="connsiteX0" fmla="*/ 0 w 7339656"/>
              <a:gd name="connsiteY0" fmla="*/ 0 h 3436169"/>
              <a:gd name="connsiteX1" fmla="*/ 7339656 w 7339656"/>
              <a:gd name="connsiteY1" fmla="*/ 0 h 3436169"/>
              <a:gd name="connsiteX2" fmla="*/ 3669829 w 7339656"/>
              <a:gd name="connsiteY2" fmla="*/ 3436169 h 343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9656" h="3436169">
                <a:moveTo>
                  <a:pt x="0" y="0"/>
                </a:moveTo>
                <a:lnTo>
                  <a:pt x="7339656" y="0"/>
                </a:lnTo>
                <a:lnTo>
                  <a:pt x="3669829" y="343616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23" hasCustomPrompt="1"/>
          </p:nvPr>
        </p:nvSpPr>
        <p:spPr>
          <a:xfrm>
            <a:off x="10956000" y="0"/>
            <a:ext cx="7332000" cy="3675888"/>
          </a:xfrm>
          <a:custGeom>
            <a:avLst/>
            <a:gdLst>
              <a:gd name="connsiteX0" fmla="*/ 0 w 7332000"/>
              <a:gd name="connsiteY0" fmla="*/ 0 h 3436169"/>
              <a:gd name="connsiteX1" fmla="*/ 7332000 w 7332000"/>
              <a:gd name="connsiteY1" fmla="*/ 0 h 3436169"/>
              <a:gd name="connsiteX2" fmla="*/ 7332000 w 7332000"/>
              <a:gd name="connsiteY2" fmla="*/ 7169 h 3436169"/>
              <a:gd name="connsiteX3" fmla="*/ 3669828 w 7332000"/>
              <a:gd name="connsiteY3" fmla="*/ 3436169 h 343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2000" h="3436169">
                <a:moveTo>
                  <a:pt x="0" y="0"/>
                </a:moveTo>
                <a:lnTo>
                  <a:pt x="7332000" y="0"/>
                </a:lnTo>
                <a:lnTo>
                  <a:pt x="7332000" y="7169"/>
                </a:lnTo>
                <a:lnTo>
                  <a:pt x="3669828" y="343616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-13371" y="-3585"/>
            <a:ext cx="7339656" cy="7342632"/>
          </a:xfrm>
          <a:prstGeom prst="diamond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302400" y="-3585"/>
            <a:ext cx="7342632" cy="7342632"/>
          </a:xfrm>
          <a:prstGeom prst="diamond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31" hasCustomPrompt="1"/>
          </p:nvPr>
        </p:nvSpPr>
        <p:spPr>
          <a:xfrm>
            <a:off x="14618172" y="0"/>
            <a:ext cx="3666744" cy="7342632"/>
          </a:xfrm>
          <a:custGeom>
            <a:avLst/>
            <a:gdLst>
              <a:gd name="connsiteX0" fmla="*/ 3666000 w 3669828"/>
              <a:gd name="connsiteY0" fmla="*/ 0 h 6868753"/>
              <a:gd name="connsiteX1" fmla="*/ 3669828 w 3669828"/>
              <a:gd name="connsiteY1" fmla="*/ 0 h 6868753"/>
              <a:gd name="connsiteX2" fmla="*/ 3669828 w 3669828"/>
              <a:gd name="connsiteY2" fmla="*/ 6868753 h 6868753"/>
              <a:gd name="connsiteX3" fmla="*/ 0 w 3669828"/>
              <a:gd name="connsiteY3" fmla="*/ 3432584 h 686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9828" h="6868753">
                <a:moveTo>
                  <a:pt x="3666000" y="0"/>
                </a:moveTo>
                <a:lnTo>
                  <a:pt x="3669828" y="0"/>
                </a:lnTo>
                <a:lnTo>
                  <a:pt x="3669828" y="6868753"/>
                </a:lnTo>
                <a:lnTo>
                  <a:pt x="0" y="343258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103" name="Picture Placeholder 102"/>
          <p:cNvSpPr>
            <a:spLocks noGrp="1"/>
          </p:cNvSpPr>
          <p:nvPr>
            <p:ph type="pic" sz="quarter" idx="27" hasCustomPrompt="1"/>
          </p:nvPr>
        </p:nvSpPr>
        <p:spPr>
          <a:xfrm>
            <a:off x="1" y="3675889"/>
            <a:ext cx="3656457" cy="5889447"/>
          </a:xfrm>
          <a:custGeom>
            <a:avLst/>
            <a:gdLst>
              <a:gd name="connsiteX0" fmla="*/ 0 w 3656457"/>
              <a:gd name="connsiteY0" fmla="*/ 0 h 5889447"/>
              <a:gd name="connsiteX1" fmla="*/ 3656457 w 3656457"/>
              <a:gd name="connsiteY1" fmla="*/ 3672291 h 5889447"/>
              <a:gd name="connsiteX2" fmla="*/ 1448862 w 3656457"/>
              <a:gd name="connsiteY2" fmla="*/ 5889447 h 5889447"/>
              <a:gd name="connsiteX3" fmla="*/ 0 w 3656457"/>
              <a:gd name="connsiteY3" fmla="*/ 5889447 h 588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457" h="5889447">
                <a:moveTo>
                  <a:pt x="0" y="0"/>
                </a:moveTo>
                <a:lnTo>
                  <a:pt x="3656457" y="3672291"/>
                </a:lnTo>
                <a:lnTo>
                  <a:pt x="1448862" y="5889447"/>
                </a:lnTo>
                <a:lnTo>
                  <a:pt x="0" y="588944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95" name="Picture Placeholder 94"/>
          <p:cNvSpPr>
            <a:spLocks noGrp="1"/>
          </p:cNvSpPr>
          <p:nvPr>
            <p:ph type="pic" sz="quarter" idx="33" hasCustomPrompt="1"/>
          </p:nvPr>
        </p:nvSpPr>
        <p:spPr>
          <a:xfrm>
            <a:off x="10960574" y="3671316"/>
            <a:ext cx="7342632" cy="5894019"/>
          </a:xfrm>
          <a:custGeom>
            <a:avLst/>
            <a:gdLst>
              <a:gd name="connsiteX0" fmla="*/ 3671316 w 7342632"/>
              <a:gd name="connsiteY0" fmla="*/ 0 h 5894019"/>
              <a:gd name="connsiteX1" fmla="*/ 7342632 w 7342632"/>
              <a:gd name="connsiteY1" fmla="*/ 3671316 h 5894019"/>
              <a:gd name="connsiteX2" fmla="*/ 5119929 w 7342632"/>
              <a:gd name="connsiteY2" fmla="*/ 5894019 h 5894019"/>
              <a:gd name="connsiteX3" fmla="*/ 2222703 w 7342632"/>
              <a:gd name="connsiteY3" fmla="*/ 5894019 h 5894019"/>
              <a:gd name="connsiteX4" fmla="*/ 0 w 7342632"/>
              <a:gd name="connsiteY4" fmla="*/ 3671316 h 589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2632" h="5894019">
                <a:moveTo>
                  <a:pt x="3671316" y="0"/>
                </a:moveTo>
                <a:lnTo>
                  <a:pt x="7342632" y="3671316"/>
                </a:lnTo>
                <a:lnTo>
                  <a:pt x="5119929" y="5894019"/>
                </a:lnTo>
                <a:lnTo>
                  <a:pt x="2222703" y="5894019"/>
                </a:lnTo>
                <a:lnTo>
                  <a:pt x="0" y="367131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5" name="Title 1"/>
          <p:cNvSpPr>
            <a:spLocks noGrp="1"/>
          </p:cNvSpPr>
          <p:nvPr>
            <p:ph type="ctrTitle" hasCustomPrompt="1"/>
          </p:nvPr>
        </p:nvSpPr>
        <p:spPr>
          <a:xfrm>
            <a:off x="4771999" y="6449100"/>
            <a:ext cx="5193629" cy="822960"/>
          </a:xfrm>
        </p:spPr>
        <p:txBody>
          <a:bodyPr lIns="0" anchor="ctr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1999" y="5900460"/>
            <a:ext cx="5193629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bg1"/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0" y="9613903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54" name="Oval 53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5" name="Oval 54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6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7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59" name="Oval 58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60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77" name="Rectangle 76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9" name="Rectangle 78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</p:spTree>
    <p:extLst>
      <p:ext uri="{BB962C8B-B14F-4D97-AF65-F5344CB8AC3E}">
        <p14:creationId xmlns:p14="http://schemas.microsoft.com/office/powerpoint/2010/main" val="10246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8"/>
          <p:cNvSpPr>
            <a:spLocks noGrp="1"/>
          </p:cNvSpPr>
          <p:nvPr>
            <p:ph type="body" sz="quarter" idx="14" hasCustomPrompt="1"/>
          </p:nvPr>
        </p:nvSpPr>
        <p:spPr>
          <a:xfrm>
            <a:off x="6211353" y="7412750"/>
            <a:ext cx="5828248" cy="1331199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ante </a:t>
            </a:r>
            <a:r>
              <a:rPr lang="en-US" dirty="0" err="1"/>
              <a:t>dapibus</a:t>
            </a:r>
            <a:r>
              <a:rPr lang="en-US" dirty="0"/>
              <a:t> diam. </a:t>
            </a:r>
            <a:r>
              <a:rPr lang="en-US" dirty="0" err="1"/>
              <a:t>Sed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ipsum.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</a:p>
        </p:txBody>
      </p:sp>
      <p:sp>
        <p:nvSpPr>
          <p:cNvPr id="47" name="Picture Placeholder 4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0"/>
            <a:ext cx="6099048" cy="3054560"/>
          </a:xfrm>
          <a:custGeom>
            <a:avLst/>
            <a:gdLst>
              <a:gd name="connsiteX0" fmla="*/ 0 w 7339656"/>
              <a:gd name="connsiteY0" fmla="*/ 0 h 3436169"/>
              <a:gd name="connsiteX1" fmla="*/ 7339656 w 7339656"/>
              <a:gd name="connsiteY1" fmla="*/ 0 h 3436169"/>
              <a:gd name="connsiteX2" fmla="*/ 3669829 w 7339656"/>
              <a:gd name="connsiteY2" fmla="*/ 3436169 h 343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9656" h="3436169">
                <a:moveTo>
                  <a:pt x="0" y="0"/>
                </a:moveTo>
                <a:lnTo>
                  <a:pt x="7339656" y="0"/>
                </a:lnTo>
                <a:lnTo>
                  <a:pt x="3669829" y="343616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71" name="Picture Placeholder 2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3042666" y="0"/>
            <a:ext cx="6099048" cy="6101521"/>
          </a:xfrm>
          <a:prstGeom prst="diamond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5" name="Title 1"/>
          <p:cNvSpPr>
            <a:spLocks noGrp="1"/>
          </p:cNvSpPr>
          <p:nvPr>
            <p:ph type="ctrTitle" hasCustomPrompt="1"/>
          </p:nvPr>
        </p:nvSpPr>
        <p:spPr>
          <a:xfrm>
            <a:off x="6211353" y="6449100"/>
            <a:ext cx="5828248" cy="822960"/>
          </a:xfrm>
        </p:spPr>
        <p:txBody>
          <a:bodyPr lIns="0" anchor="ctr">
            <a:noAutofit/>
          </a:bodyPr>
          <a:lstStyle>
            <a:lvl1pPr algn="ctr">
              <a:defRPr sz="4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1353" y="5900460"/>
            <a:ext cx="5828248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0" y="9613903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54" name="Oval 53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5" name="Oval 54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6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7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59" name="Oval 58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60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77" name="Rectangle 76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9" name="Rectangle 78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sp>
        <p:nvSpPr>
          <p:cNvPr id="24" name="Picture Placeholder 46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094476" y="0"/>
            <a:ext cx="6099048" cy="3054560"/>
          </a:xfrm>
          <a:custGeom>
            <a:avLst/>
            <a:gdLst>
              <a:gd name="connsiteX0" fmla="*/ 0 w 7339656"/>
              <a:gd name="connsiteY0" fmla="*/ 0 h 3436169"/>
              <a:gd name="connsiteX1" fmla="*/ 7339656 w 7339656"/>
              <a:gd name="connsiteY1" fmla="*/ 0 h 3436169"/>
              <a:gd name="connsiteX2" fmla="*/ 3669829 w 7339656"/>
              <a:gd name="connsiteY2" fmla="*/ 3436169 h 343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9656" h="3436169">
                <a:moveTo>
                  <a:pt x="0" y="0"/>
                </a:moveTo>
                <a:lnTo>
                  <a:pt x="7339656" y="0"/>
                </a:lnTo>
                <a:lnTo>
                  <a:pt x="3669829" y="343616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25" name="Picture Placeholder 46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12188952" y="0"/>
            <a:ext cx="6099048" cy="3054560"/>
          </a:xfrm>
          <a:custGeom>
            <a:avLst/>
            <a:gdLst>
              <a:gd name="connsiteX0" fmla="*/ 0 w 7339656"/>
              <a:gd name="connsiteY0" fmla="*/ 0 h 3436169"/>
              <a:gd name="connsiteX1" fmla="*/ 7339656 w 7339656"/>
              <a:gd name="connsiteY1" fmla="*/ 0 h 3436169"/>
              <a:gd name="connsiteX2" fmla="*/ 3669829 w 7339656"/>
              <a:gd name="connsiteY2" fmla="*/ 3436169 h 343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9656" h="3436169">
                <a:moveTo>
                  <a:pt x="0" y="0"/>
                </a:moveTo>
                <a:lnTo>
                  <a:pt x="7339656" y="0"/>
                </a:lnTo>
                <a:lnTo>
                  <a:pt x="3669829" y="343616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9138567" y="0"/>
            <a:ext cx="6099048" cy="6101521"/>
          </a:xfrm>
          <a:prstGeom prst="diamond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27" name="Picture Placeholder 2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0" y="3050760"/>
            <a:ext cx="6099048" cy="6101521"/>
          </a:xfrm>
          <a:prstGeom prst="diamond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28" name="Picture Placeholder 2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12191438" y="3050760"/>
            <a:ext cx="6099048" cy="6101521"/>
          </a:xfrm>
          <a:prstGeom prst="diamond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29" name="Picture Placeholder 38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5242274" y="0"/>
            <a:ext cx="3045726" cy="6099048"/>
          </a:xfrm>
          <a:custGeom>
            <a:avLst/>
            <a:gdLst>
              <a:gd name="connsiteX0" fmla="*/ 3666000 w 3669828"/>
              <a:gd name="connsiteY0" fmla="*/ 0 h 6868753"/>
              <a:gd name="connsiteX1" fmla="*/ 3669828 w 3669828"/>
              <a:gd name="connsiteY1" fmla="*/ 0 h 6868753"/>
              <a:gd name="connsiteX2" fmla="*/ 3669828 w 3669828"/>
              <a:gd name="connsiteY2" fmla="*/ 6868753 h 6868753"/>
              <a:gd name="connsiteX3" fmla="*/ 0 w 3669828"/>
              <a:gd name="connsiteY3" fmla="*/ 3432584 h 686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9828" h="6868753">
                <a:moveTo>
                  <a:pt x="3666000" y="0"/>
                </a:moveTo>
                <a:lnTo>
                  <a:pt x="3669828" y="0"/>
                </a:lnTo>
                <a:lnTo>
                  <a:pt x="3669828" y="6868753"/>
                </a:lnTo>
                <a:lnTo>
                  <a:pt x="0" y="343258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0" name="Picture Placeholder 38"/>
          <p:cNvSpPr>
            <a:spLocks noGrp="1" noChangeAspect="1"/>
          </p:cNvSpPr>
          <p:nvPr>
            <p:ph type="pic" sz="quarter" idx="33" hasCustomPrompt="1"/>
          </p:nvPr>
        </p:nvSpPr>
        <p:spPr>
          <a:xfrm flipH="1">
            <a:off x="0" y="0"/>
            <a:ext cx="3045726" cy="6099048"/>
          </a:xfrm>
          <a:custGeom>
            <a:avLst/>
            <a:gdLst>
              <a:gd name="connsiteX0" fmla="*/ 3666000 w 3669828"/>
              <a:gd name="connsiteY0" fmla="*/ 0 h 6868753"/>
              <a:gd name="connsiteX1" fmla="*/ 3669828 w 3669828"/>
              <a:gd name="connsiteY1" fmla="*/ 0 h 6868753"/>
              <a:gd name="connsiteX2" fmla="*/ 3669828 w 3669828"/>
              <a:gd name="connsiteY2" fmla="*/ 6868753 h 6868753"/>
              <a:gd name="connsiteX3" fmla="*/ 0 w 3669828"/>
              <a:gd name="connsiteY3" fmla="*/ 3432584 h 686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9828" h="6868753">
                <a:moveTo>
                  <a:pt x="3666000" y="0"/>
                </a:moveTo>
                <a:lnTo>
                  <a:pt x="3669828" y="0"/>
                </a:lnTo>
                <a:lnTo>
                  <a:pt x="3669828" y="6868753"/>
                </a:lnTo>
                <a:lnTo>
                  <a:pt x="0" y="343258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528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icture Placeholder 2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286309" y="0"/>
            <a:ext cx="4570148" cy="4572000"/>
          </a:xfrm>
          <a:prstGeom prst="diamond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0" y="9613903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54" name="Oval 53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5" name="Oval 54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6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7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59" name="Oval 58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60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77" name="Rectangle 76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9" name="Rectangle 78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sp>
        <p:nvSpPr>
          <p:cNvPr id="27" name="Picture Placeholder 2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0" y="2286000"/>
            <a:ext cx="4570148" cy="4572000"/>
          </a:xfrm>
          <a:prstGeom prst="diamond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858927" y="0"/>
            <a:ext cx="4570148" cy="4572000"/>
          </a:xfrm>
          <a:prstGeom prst="diamond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3" name="Picture Placeholder 2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4572618" y="2286000"/>
            <a:ext cx="4570148" cy="4572000"/>
          </a:xfrm>
          <a:prstGeom prst="diamond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4" name="Picture Placeholder 2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431545" y="0"/>
            <a:ext cx="4570148" cy="4572000"/>
          </a:xfrm>
          <a:prstGeom prst="diamond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9145236" y="2286000"/>
            <a:ext cx="4570148" cy="4572000"/>
          </a:xfrm>
          <a:prstGeom prst="diamond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13717852" y="2286000"/>
            <a:ext cx="4570148" cy="4572000"/>
          </a:xfrm>
          <a:prstGeom prst="diamond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65" name="Text Placeholder 48"/>
          <p:cNvSpPr>
            <a:spLocks noGrp="1"/>
          </p:cNvSpPr>
          <p:nvPr>
            <p:ph type="body" sz="quarter" idx="14" hasCustomPrompt="1"/>
          </p:nvPr>
        </p:nvSpPr>
        <p:spPr>
          <a:xfrm>
            <a:off x="9140537" y="7353300"/>
            <a:ext cx="5193629" cy="1371600"/>
          </a:xfrm>
        </p:spPr>
        <p:txBody>
          <a:bodyPr lIns="182880">
            <a:noAutofit/>
          </a:bodyPr>
          <a:lstStyle>
            <a:lvl1pPr marL="0" indent="0" algn="l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ante </a:t>
            </a:r>
            <a:r>
              <a:rPr lang="en-US" dirty="0" err="1"/>
              <a:t>dapibus</a:t>
            </a:r>
            <a:r>
              <a:rPr lang="en-US" dirty="0"/>
              <a:t> diam. </a:t>
            </a:r>
            <a:r>
              <a:rPr lang="en-US" dirty="0" err="1"/>
              <a:t>Sed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ipsum.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</a:p>
        </p:txBody>
      </p:sp>
      <p:sp>
        <p:nvSpPr>
          <p:cNvPr id="66" name="Title 1"/>
          <p:cNvSpPr>
            <a:spLocks noGrp="1"/>
          </p:cNvSpPr>
          <p:nvPr>
            <p:ph type="ctrTitle" hasCustomPrompt="1"/>
          </p:nvPr>
        </p:nvSpPr>
        <p:spPr>
          <a:xfrm>
            <a:off x="1600199" y="7901940"/>
            <a:ext cx="7540337" cy="822960"/>
          </a:xfrm>
        </p:spPr>
        <p:txBody>
          <a:bodyPr lIns="0" anchor="ctr">
            <a:noAutofit/>
          </a:bodyPr>
          <a:lstStyle>
            <a:lvl1pPr algn="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199" y="7353300"/>
            <a:ext cx="7540337" cy="548640"/>
          </a:xfrm>
        </p:spPr>
        <p:txBody>
          <a:bodyPr lIns="0" anchor="ctr">
            <a:noAutofit/>
          </a:bodyPr>
          <a:lstStyle>
            <a:lvl1pPr marL="0" indent="0" algn="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37" hasCustomPrompt="1"/>
          </p:nvPr>
        </p:nvSpPr>
        <p:spPr>
          <a:xfrm>
            <a:off x="-4411" y="4572000"/>
            <a:ext cx="4570148" cy="2286000"/>
          </a:xfrm>
          <a:custGeom>
            <a:avLst/>
            <a:gdLst>
              <a:gd name="connsiteX0" fmla="*/ 0 w 4570148"/>
              <a:gd name="connsiteY0" fmla="*/ 0 h 2286000"/>
              <a:gd name="connsiteX1" fmla="*/ 4570148 w 4570148"/>
              <a:gd name="connsiteY1" fmla="*/ 0 h 2286000"/>
              <a:gd name="connsiteX2" fmla="*/ 2285074 w 4570148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0148" h="2286000">
                <a:moveTo>
                  <a:pt x="0" y="0"/>
                </a:moveTo>
                <a:lnTo>
                  <a:pt x="4570148" y="0"/>
                </a:lnTo>
                <a:lnTo>
                  <a:pt x="2285074" y="2286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accent6">
                  <a:alpha val="60000"/>
                </a:schemeClr>
              </a:gs>
            </a:gsLst>
            <a:lin ang="16200000" scaled="1"/>
            <a:tileRect/>
          </a:gradFill>
        </p:spPr>
        <p:txBody>
          <a:bodyPr wrap="square" tIns="180000">
            <a:no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38" hasCustomPrompt="1"/>
          </p:nvPr>
        </p:nvSpPr>
        <p:spPr>
          <a:xfrm>
            <a:off x="2282436" y="2286000"/>
            <a:ext cx="4570148" cy="2286000"/>
          </a:xfrm>
          <a:custGeom>
            <a:avLst/>
            <a:gdLst>
              <a:gd name="connsiteX0" fmla="*/ 0 w 4570148"/>
              <a:gd name="connsiteY0" fmla="*/ 0 h 2286000"/>
              <a:gd name="connsiteX1" fmla="*/ 4570148 w 4570148"/>
              <a:gd name="connsiteY1" fmla="*/ 0 h 2286000"/>
              <a:gd name="connsiteX2" fmla="*/ 2285074 w 4570148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0148" h="2286000">
                <a:moveTo>
                  <a:pt x="0" y="0"/>
                </a:moveTo>
                <a:lnTo>
                  <a:pt x="4570148" y="0"/>
                </a:lnTo>
                <a:lnTo>
                  <a:pt x="2285074" y="2286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accent5">
                  <a:alpha val="60000"/>
                </a:schemeClr>
              </a:gs>
            </a:gsLst>
            <a:lin ang="16200000" scaled="1"/>
            <a:tileRect/>
          </a:gradFill>
        </p:spPr>
        <p:txBody>
          <a:bodyPr wrap="square" tIns="180000">
            <a:no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2" name="Text Placeholder 71"/>
          <p:cNvSpPr>
            <a:spLocks noGrp="1"/>
          </p:cNvSpPr>
          <p:nvPr>
            <p:ph type="body" sz="quarter" idx="39" hasCustomPrompt="1"/>
          </p:nvPr>
        </p:nvSpPr>
        <p:spPr>
          <a:xfrm>
            <a:off x="4569283" y="4572000"/>
            <a:ext cx="4570148" cy="2286000"/>
          </a:xfrm>
          <a:custGeom>
            <a:avLst/>
            <a:gdLst>
              <a:gd name="connsiteX0" fmla="*/ 0 w 4570148"/>
              <a:gd name="connsiteY0" fmla="*/ 0 h 2286000"/>
              <a:gd name="connsiteX1" fmla="*/ 4570148 w 4570148"/>
              <a:gd name="connsiteY1" fmla="*/ 0 h 2286000"/>
              <a:gd name="connsiteX2" fmla="*/ 2285074 w 4570148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0148" h="2286000">
                <a:moveTo>
                  <a:pt x="0" y="0"/>
                </a:moveTo>
                <a:lnTo>
                  <a:pt x="4570148" y="0"/>
                </a:lnTo>
                <a:lnTo>
                  <a:pt x="2285074" y="2286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accent4">
                  <a:alpha val="60000"/>
                </a:schemeClr>
              </a:gs>
            </a:gsLst>
            <a:lin ang="16200000" scaled="1"/>
            <a:tileRect/>
          </a:gradFill>
        </p:spPr>
        <p:txBody>
          <a:bodyPr wrap="square" tIns="180000">
            <a:no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3" name="Text Placeholder 72"/>
          <p:cNvSpPr>
            <a:spLocks noGrp="1"/>
          </p:cNvSpPr>
          <p:nvPr>
            <p:ph type="body" sz="quarter" idx="40" hasCustomPrompt="1"/>
          </p:nvPr>
        </p:nvSpPr>
        <p:spPr>
          <a:xfrm>
            <a:off x="6856130" y="2286000"/>
            <a:ext cx="4570148" cy="2286000"/>
          </a:xfrm>
          <a:custGeom>
            <a:avLst/>
            <a:gdLst>
              <a:gd name="connsiteX0" fmla="*/ 0 w 4570148"/>
              <a:gd name="connsiteY0" fmla="*/ 0 h 2286000"/>
              <a:gd name="connsiteX1" fmla="*/ 4570148 w 4570148"/>
              <a:gd name="connsiteY1" fmla="*/ 0 h 2286000"/>
              <a:gd name="connsiteX2" fmla="*/ 2285074 w 4570148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0148" h="2286000">
                <a:moveTo>
                  <a:pt x="0" y="0"/>
                </a:moveTo>
                <a:lnTo>
                  <a:pt x="4570148" y="0"/>
                </a:lnTo>
                <a:lnTo>
                  <a:pt x="2285074" y="2286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accent3">
                  <a:alpha val="60000"/>
                </a:schemeClr>
              </a:gs>
            </a:gsLst>
            <a:lin ang="16200000" scaled="1"/>
            <a:tileRect/>
          </a:gradFill>
        </p:spPr>
        <p:txBody>
          <a:bodyPr wrap="square" tIns="180000">
            <a:no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4" name="Text Placeholder 73"/>
          <p:cNvSpPr>
            <a:spLocks noGrp="1"/>
          </p:cNvSpPr>
          <p:nvPr>
            <p:ph type="body" sz="quarter" idx="41" hasCustomPrompt="1"/>
          </p:nvPr>
        </p:nvSpPr>
        <p:spPr>
          <a:xfrm>
            <a:off x="9142977" y="4572000"/>
            <a:ext cx="4570148" cy="2286000"/>
          </a:xfrm>
          <a:custGeom>
            <a:avLst/>
            <a:gdLst>
              <a:gd name="connsiteX0" fmla="*/ 0 w 4570148"/>
              <a:gd name="connsiteY0" fmla="*/ 0 h 2286000"/>
              <a:gd name="connsiteX1" fmla="*/ 4570148 w 4570148"/>
              <a:gd name="connsiteY1" fmla="*/ 0 h 2286000"/>
              <a:gd name="connsiteX2" fmla="*/ 2285074 w 4570148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0148" h="2286000">
                <a:moveTo>
                  <a:pt x="0" y="0"/>
                </a:moveTo>
                <a:lnTo>
                  <a:pt x="4570148" y="0"/>
                </a:lnTo>
                <a:lnTo>
                  <a:pt x="2285074" y="2286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accent2">
                  <a:alpha val="60000"/>
                </a:schemeClr>
              </a:gs>
            </a:gsLst>
            <a:lin ang="16200000" scaled="1"/>
            <a:tileRect/>
          </a:gradFill>
        </p:spPr>
        <p:txBody>
          <a:bodyPr wrap="square" tIns="180000">
            <a:no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5" name="Text Placeholder 74"/>
          <p:cNvSpPr>
            <a:spLocks noGrp="1"/>
          </p:cNvSpPr>
          <p:nvPr>
            <p:ph type="body" sz="quarter" idx="42" hasCustomPrompt="1"/>
          </p:nvPr>
        </p:nvSpPr>
        <p:spPr>
          <a:xfrm>
            <a:off x="11429824" y="2286000"/>
            <a:ext cx="4570148" cy="2286000"/>
          </a:xfrm>
          <a:custGeom>
            <a:avLst/>
            <a:gdLst>
              <a:gd name="connsiteX0" fmla="*/ 0 w 4570148"/>
              <a:gd name="connsiteY0" fmla="*/ 0 h 2286000"/>
              <a:gd name="connsiteX1" fmla="*/ 4570148 w 4570148"/>
              <a:gd name="connsiteY1" fmla="*/ 0 h 2286000"/>
              <a:gd name="connsiteX2" fmla="*/ 2285074 w 4570148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0148" h="2286000">
                <a:moveTo>
                  <a:pt x="0" y="0"/>
                </a:moveTo>
                <a:lnTo>
                  <a:pt x="4570148" y="0"/>
                </a:lnTo>
                <a:lnTo>
                  <a:pt x="2285074" y="2286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accent1">
                  <a:alpha val="60000"/>
                </a:schemeClr>
              </a:gs>
            </a:gsLst>
            <a:lin ang="16200000" scaled="1"/>
            <a:tileRect/>
          </a:gradFill>
        </p:spPr>
        <p:txBody>
          <a:bodyPr wrap="square" tIns="180000">
            <a:no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6" name="Text Placeholder 75"/>
          <p:cNvSpPr>
            <a:spLocks noGrp="1"/>
          </p:cNvSpPr>
          <p:nvPr>
            <p:ph type="body" sz="quarter" idx="43" hasCustomPrompt="1"/>
          </p:nvPr>
        </p:nvSpPr>
        <p:spPr>
          <a:xfrm>
            <a:off x="13716674" y="4572000"/>
            <a:ext cx="4570148" cy="2286000"/>
          </a:xfrm>
          <a:custGeom>
            <a:avLst/>
            <a:gdLst>
              <a:gd name="connsiteX0" fmla="*/ 0 w 4570148"/>
              <a:gd name="connsiteY0" fmla="*/ 0 h 2286000"/>
              <a:gd name="connsiteX1" fmla="*/ 4570148 w 4570148"/>
              <a:gd name="connsiteY1" fmla="*/ 0 h 2286000"/>
              <a:gd name="connsiteX2" fmla="*/ 2285074 w 4570148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0148" h="2286000">
                <a:moveTo>
                  <a:pt x="0" y="0"/>
                </a:moveTo>
                <a:lnTo>
                  <a:pt x="4570148" y="0"/>
                </a:lnTo>
                <a:lnTo>
                  <a:pt x="2285074" y="2286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accent6">
                  <a:alpha val="60000"/>
                </a:schemeClr>
              </a:gs>
            </a:gsLst>
            <a:lin ang="16200000" scaled="1"/>
            <a:tileRect/>
          </a:gradFill>
        </p:spPr>
        <p:txBody>
          <a:bodyPr wrap="square" tIns="180000">
            <a:no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6117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/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8"/>
          <p:cNvSpPr>
            <a:spLocks noGrp="1"/>
          </p:cNvSpPr>
          <p:nvPr>
            <p:ph type="body" sz="quarter" idx="14" hasCustomPrompt="1"/>
          </p:nvPr>
        </p:nvSpPr>
        <p:spPr>
          <a:xfrm>
            <a:off x="11716803" y="7412750"/>
            <a:ext cx="4971000" cy="1331199"/>
          </a:xfrm>
        </p:spPr>
        <p:txBody>
          <a:bodyPr rIns="0">
            <a:noAutofit/>
          </a:bodyPr>
          <a:lstStyle>
            <a:lvl1pPr marL="0" indent="0" algn="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ante </a:t>
            </a:r>
            <a:r>
              <a:rPr lang="en-US" dirty="0" err="1"/>
              <a:t>dapibus</a:t>
            </a:r>
            <a:r>
              <a:rPr lang="en-US" dirty="0"/>
              <a:t> diam. </a:t>
            </a:r>
            <a:r>
              <a:rPr lang="en-US" dirty="0" err="1"/>
              <a:t>Sed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ipsum.</a:t>
            </a:r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21" hasCustomPrompt="1"/>
          </p:nvPr>
        </p:nvSpPr>
        <p:spPr>
          <a:xfrm>
            <a:off x="3643086" y="0"/>
            <a:ext cx="7339656" cy="3675888"/>
          </a:xfrm>
          <a:custGeom>
            <a:avLst/>
            <a:gdLst>
              <a:gd name="connsiteX0" fmla="*/ 0 w 7339656"/>
              <a:gd name="connsiteY0" fmla="*/ 0 h 3436169"/>
              <a:gd name="connsiteX1" fmla="*/ 7339656 w 7339656"/>
              <a:gd name="connsiteY1" fmla="*/ 0 h 3436169"/>
              <a:gd name="connsiteX2" fmla="*/ 3669829 w 7339656"/>
              <a:gd name="connsiteY2" fmla="*/ 3436169 h 343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9656" h="3436169">
                <a:moveTo>
                  <a:pt x="0" y="0"/>
                </a:moveTo>
                <a:lnTo>
                  <a:pt x="7339656" y="0"/>
                </a:lnTo>
                <a:lnTo>
                  <a:pt x="3669829" y="343616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23" hasCustomPrompt="1"/>
          </p:nvPr>
        </p:nvSpPr>
        <p:spPr>
          <a:xfrm>
            <a:off x="10956000" y="0"/>
            <a:ext cx="7332000" cy="3675888"/>
          </a:xfrm>
          <a:custGeom>
            <a:avLst/>
            <a:gdLst>
              <a:gd name="connsiteX0" fmla="*/ 0 w 7332000"/>
              <a:gd name="connsiteY0" fmla="*/ 0 h 3436169"/>
              <a:gd name="connsiteX1" fmla="*/ 7332000 w 7332000"/>
              <a:gd name="connsiteY1" fmla="*/ 0 h 3436169"/>
              <a:gd name="connsiteX2" fmla="*/ 7332000 w 7332000"/>
              <a:gd name="connsiteY2" fmla="*/ 7169 h 3436169"/>
              <a:gd name="connsiteX3" fmla="*/ 3669828 w 7332000"/>
              <a:gd name="connsiteY3" fmla="*/ 3436169 h 343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2000" h="3436169">
                <a:moveTo>
                  <a:pt x="0" y="0"/>
                </a:moveTo>
                <a:lnTo>
                  <a:pt x="7332000" y="0"/>
                </a:lnTo>
                <a:lnTo>
                  <a:pt x="7332000" y="7169"/>
                </a:lnTo>
                <a:lnTo>
                  <a:pt x="3669828" y="343616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-13371" y="-3585"/>
            <a:ext cx="7339656" cy="7342632"/>
          </a:xfrm>
          <a:prstGeom prst="diamond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302400" y="-3585"/>
            <a:ext cx="7342632" cy="7342632"/>
          </a:xfrm>
          <a:prstGeom prst="diamond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103" name="Picture Placeholder 102"/>
          <p:cNvSpPr>
            <a:spLocks noGrp="1"/>
          </p:cNvSpPr>
          <p:nvPr>
            <p:ph type="pic" sz="quarter" idx="27" hasCustomPrompt="1"/>
          </p:nvPr>
        </p:nvSpPr>
        <p:spPr>
          <a:xfrm>
            <a:off x="1" y="3675889"/>
            <a:ext cx="3656457" cy="5889447"/>
          </a:xfrm>
          <a:custGeom>
            <a:avLst/>
            <a:gdLst>
              <a:gd name="connsiteX0" fmla="*/ 0 w 3656457"/>
              <a:gd name="connsiteY0" fmla="*/ 0 h 5889447"/>
              <a:gd name="connsiteX1" fmla="*/ 3656457 w 3656457"/>
              <a:gd name="connsiteY1" fmla="*/ 3672291 h 5889447"/>
              <a:gd name="connsiteX2" fmla="*/ 1448862 w 3656457"/>
              <a:gd name="connsiteY2" fmla="*/ 5889447 h 5889447"/>
              <a:gd name="connsiteX3" fmla="*/ 0 w 3656457"/>
              <a:gd name="connsiteY3" fmla="*/ 5889447 h 588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457" h="5889447">
                <a:moveTo>
                  <a:pt x="0" y="0"/>
                </a:moveTo>
                <a:lnTo>
                  <a:pt x="3656457" y="3672291"/>
                </a:lnTo>
                <a:lnTo>
                  <a:pt x="1448862" y="5889447"/>
                </a:lnTo>
                <a:lnTo>
                  <a:pt x="0" y="588944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5" name="Title 1"/>
          <p:cNvSpPr>
            <a:spLocks noGrp="1"/>
          </p:cNvSpPr>
          <p:nvPr>
            <p:ph type="ctrTitle" hasCustomPrompt="1"/>
          </p:nvPr>
        </p:nvSpPr>
        <p:spPr>
          <a:xfrm>
            <a:off x="11716803" y="6449100"/>
            <a:ext cx="4971000" cy="822960"/>
          </a:xfrm>
        </p:spPr>
        <p:txBody>
          <a:bodyPr lIns="0" rIns="0" anchor="ctr">
            <a:noAutofit/>
          </a:bodyPr>
          <a:lstStyle>
            <a:lvl1pPr algn="r">
              <a:defRPr sz="4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716803" y="5900460"/>
            <a:ext cx="4971000" cy="548640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0" y="9613903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54" name="Oval 53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5" name="Oval 54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6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7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59" name="Oval 58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60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77" name="Rectangle 76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9" name="Rectangle 78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sp>
        <p:nvSpPr>
          <p:cNvPr id="31" name="Picture Placeholder 94"/>
          <p:cNvSpPr>
            <a:spLocks noGrp="1"/>
          </p:cNvSpPr>
          <p:nvPr>
            <p:ph type="pic" sz="quarter" idx="34" hasCustomPrompt="1"/>
          </p:nvPr>
        </p:nvSpPr>
        <p:spPr>
          <a:xfrm>
            <a:off x="3629246" y="3671316"/>
            <a:ext cx="7342632" cy="5894019"/>
          </a:xfrm>
          <a:custGeom>
            <a:avLst/>
            <a:gdLst>
              <a:gd name="connsiteX0" fmla="*/ 3671316 w 7342632"/>
              <a:gd name="connsiteY0" fmla="*/ 0 h 5894019"/>
              <a:gd name="connsiteX1" fmla="*/ 7342632 w 7342632"/>
              <a:gd name="connsiteY1" fmla="*/ 3671316 h 5894019"/>
              <a:gd name="connsiteX2" fmla="*/ 5119929 w 7342632"/>
              <a:gd name="connsiteY2" fmla="*/ 5894019 h 5894019"/>
              <a:gd name="connsiteX3" fmla="*/ 2222703 w 7342632"/>
              <a:gd name="connsiteY3" fmla="*/ 5894019 h 5894019"/>
              <a:gd name="connsiteX4" fmla="*/ 0 w 7342632"/>
              <a:gd name="connsiteY4" fmla="*/ 3671316 h 589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2632" h="5894019">
                <a:moveTo>
                  <a:pt x="3671316" y="0"/>
                </a:moveTo>
                <a:lnTo>
                  <a:pt x="7342632" y="3671316"/>
                </a:lnTo>
                <a:lnTo>
                  <a:pt x="5119929" y="5894019"/>
                </a:lnTo>
                <a:lnTo>
                  <a:pt x="2222703" y="5894019"/>
                </a:lnTo>
                <a:lnTo>
                  <a:pt x="0" y="367131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35" hasCustomPrompt="1"/>
          </p:nvPr>
        </p:nvSpPr>
        <p:spPr>
          <a:xfrm>
            <a:off x="1438733" y="7342632"/>
            <a:ext cx="4435448" cy="2218623"/>
          </a:xfrm>
          <a:custGeom>
            <a:avLst/>
            <a:gdLst>
              <a:gd name="connsiteX0" fmla="*/ 2217724 w 4435448"/>
              <a:gd name="connsiteY0" fmla="*/ 0 h 2218623"/>
              <a:gd name="connsiteX1" fmla="*/ 4435448 w 4435448"/>
              <a:gd name="connsiteY1" fmla="*/ 2218623 h 2218623"/>
              <a:gd name="connsiteX2" fmla="*/ 0 w 4435448"/>
              <a:gd name="connsiteY2" fmla="*/ 2218623 h 221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35448" h="2218623">
                <a:moveTo>
                  <a:pt x="2217724" y="0"/>
                </a:moveTo>
                <a:lnTo>
                  <a:pt x="4435448" y="2218623"/>
                </a:lnTo>
                <a:lnTo>
                  <a:pt x="0" y="221862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3029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4483289"/>
            <a:ext cx="5193629" cy="153646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ante </a:t>
            </a:r>
            <a:r>
              <a:rPr lang="en-US" dirty="0" err="1"/>
              <a:t>dapibus</a:t>
            </a:r>
            <a:r>
              <a:rPr lang="en-US" dirty="0"/>
              <a:t> diam. </a:t>
            </a:r>
            <a:r>
              <a:rPr lang="en-US" dirty="0" err="1"/>
              <a:t>Sed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ipsum.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21" hasCustomPrompt="1"/>
          </p:nvPr>
        </p:nvSpPr>
        <p:spPr>
          <a:xfrm>
            <a:off x="5352833" y="0"/>
            <a:ext cx="7575407" cy="3793958"/>
          </a:xfrm>
          <a:custGeom>
            <a:avLst/>
            <a:gdLst>
              <a:gd name="connsiteX0" fmla="*/ 0 w 7339656"/>
              <a:gd name="connsiteY0" fmla="*/ 0 h 3436169"/>
              <a:gd name="connsiteX1" fmla="*/ 7339656 w 7339656"/>
              <a:gd name="connsiteY1" fmla="*/ 0 h 3436169"/>
              <a:gd name="connsiteX2" fmla="*/ 3669829 w 7339656"/>
              <a:gd name="connsiteY2" fmla="*/ 3436169 h 343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9656" h="3436169">
                <a:moveTo>
                  <a:pt x="0" y="0"/>
                </a:moveTo>
                <a:lnTo>
                  <a:pt x="7339656" y="0"/>
                </a:lnTo>
                <a:lnTo>
                  <a:pt x="3669829" y="343616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8718862" y="0"/>
            <a:ext cx="9569138" cy="9569138"/>
          </a:xfrm>
          <a:prstGeom prst="diamond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35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3111689"/>
            <a:ext cx="6772490" cy="822960"/>
          </a:xfrm>
        </p:spPr>
        <p:txBody>
          <a:bodyPr lIns="0" anchor="ctr">
            <a:noAutofit/>
          </a:bodyPr>
          <a:lstStyle>
            <a:lvl1pPr algn="l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2563049"/>
            <a:ext cx="6772490" cy="548640"/>
          </a:xfrm>
        </p:spPr>
        <p:txBody>
          <a:bodyPr lIns="0" anchor="ctr">
            <a:noAutofit/>
          </a:bodyPr>
          <a:lstStyle>
            <a:lvl1pPr marL="0" indent="0" algn="l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0" y="9613903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54" name="Oval 53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5" name="Oval 54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6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7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59" name="Oval 58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60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77" name="Rectangle 76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9" name="Rectangle 78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</p:spTree>
    <p:extLst>
      <p:ext uri="{BB962C8B-B14F-4D97-AF65-F5344CB8AC3E}">
        <p14:creationId xmlns:p14="http://schemas.microsoft.com/office/powerpoint/2010/main" val="28646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234440"/>
            <a:ext cx="15087600" cy="822960"/>
          </a:xfrm>
        </p:spPr>
        <p:txBody>
          <a:bodyPr lIns="0" anchor="ctr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1085"/>
            <a:ext cx="18302229" cy="54864"/>
            <a:chOff x="0" y="6374169"/>
            <a:chExt cx="12201486" cy="3657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</p:spTree>
    <p:extLst>
      <p:ext uri="{BB962C8B-B14F-4D97-AF65-F5344CB8AC3E}">
        <p14:creationId xmlns:p14="http://schemas.microsoft.com/office/powerpoint/2010/main" val="205379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5948"/>
            <a:ext cx="18288000" cy="5636185"/>
          </a:xfr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 OR click the icon to add background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9611688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234440"/>
            <a:ext cx="15087600" cy="822960"/>
          </a:xfrm>
        </p:spPr>
        <p:txBody>
          <a:bodyPr lIns="0" anchor="ctr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bg1"/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34" name="Oval 33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7" name="Oval 36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9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0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42" name="Oval 41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32" name="Rectangle 31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0" y="1085"/>
            <a:ext cx="18302229" cy="54864"/>
            <a:chOff x="0" y="6374169"/>
            <a:chExt cx="12201486" cy="3657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sp>
        <p:nvSpPr>
          <p:cNvPr id="28" name="Text Placeholder 4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0" y="7635471"/>
            <a:ext cx="4114800" cy="1108479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ante </a:t>
            </a:r>
            <a:r>
              <a:rPr lang="en-US" dirty="0" err="1"/>
              <a:t>dapibus</a:t>
            </a:r>
            <a:r>
              <a:rPr lang="en-US" dirty="0"/>
              <a:t> diam. </a:t>
            </a:r>
            <a:r>
              <a:rPr lang="en-US" dirty="0" err="1"/>
              <a:t>Sed</a:t>
            </a:r>
            <a:r>
              <a:rPr lang="en-US" dirty="0"/>
              <a:t> nisi. </a:t>
            </a:r>
          </a:p>
        </p:txBody>
      </p:sp>
      <p:sp>
        <p:nvSpPr>
          <p:cNvPr id="31" name="Text Placeholder 48"/>
          <p:cNvSpPr>
            <a:spLocks noGrp="1"/>
          </p:cNvSpPr>
          <p:nvPr>
            <p:ph type="body" sz="quarter" idx="26" hasCustomPrompt="1"/>
          </p:nvPr>
        </p:nvSpPr>
        <p:spPr>
          <a:xfrm>
            <a:off x="2286000" y="6818167"/>
            <a:ext cx="4114800" cy="47457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48"/>
          <p:cNvSpPr>
            <a:spLocks noGrp="1"/>
          </p:cNvSpPr>
          <p:nvPr>
            <p:ph type="body" sz="quarter" idx="36" hasCustomPrompt="1"/>
          </p:nvPr>
        </p:nvSpPr>
        <p:spPr>
          <a:xfrm>
            <a:off x="7084196" y="7635471"/>
            <a:ext cx="4114800" cy="1108479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ante </a:t>
            </a:r>
            <a:r>
              <a:rPr lang="en-US" dirty="0" err="1"/>
              <a:t>dapibus</a:t>
            </a:r>
            <a:r>
              <a:rPr lang="en-US" dirty="0"/>
              <a:t> diam. </a:t>
            </a:r>
            <a:r>
              <a:rPr lang="en-US" dirty="0" err="1"/>
              <a:t>Sed</a:t>
            </a:r>
            <a:r>
              <a:rPr lang="en-US" dirty="0"/>
              <a:t> nisi. </a:t>
            </a:r>
          </a:p>
        </p:txBody>
      </p:sp>
      <p:sp>
        <p:nvSpPr>
          <p:cNvPr id="38" name="Text Placeholder 48"/>
          <p:cNvSpPr>
            <a:spLocks noGrp="1"/>
          </p:cNvSpPr>
          <p:nvPr>
            <p:ph type="body" sz="quarter" idx="38" hasCustomPrompt="1"/>
          </p:nvPr>
        </p:nvSpPr>
        <p:spPr>
          <a:xfrm>
            <a:off x="7084196" y="6818167"/>
            <a:ext cx="4114800" cy="47457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3" name="Text Placeholder 48"/>
          <p:cNvSpPr>
            <a:spLocks noGrp="1"/>
          </p:cNvSpPr>
          <p:nvPr>
            <p:ph type="body" sz="quarter" idx="40" hasCustomPrompt="1"/>
          </p:nvPr>
        </p:nvSpPr>
        <p:spPr>
          <a:xfrm>
            <a:off x="11887157" y="7635471"/>
            <a:ext cx="4114800" cy="1108479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ante </a:t>
            </a:r>
            <a:r>
              <a:rPr lang="en-US" dirty="0" err="1"/>
              <a:t>dapibus</a:t>
            </a:r>
            <a:r>
              <a:rPr lang="en-US" dirty="0"/>
              <a:t> diam. </a:t>
            </a:r>
            <a:r>
              <a:rPr lang="en-US" dirty="0" err="1"/>
              <a:t>Sed</a:t>
            </a:r>
            <a:r>
              <a:rPr lang="en-US" dirty="0"/>
              <a:t> nisi. </a:t>
            </a:r>
          </a:p>
        </p:txBody>
      </p:sp>
      <p:sp>
        <p:nvSpPr>
          <p:cNvPr id="45" name="Text Placeholder 48"/>
          <p:cNvSpPr>
            <a:spLocks noGrp="1"/>
          </p:cNvSpPr>
          <p:nvPr>
            <p:ph type="body" sz="quarter" idx="42" hasCustomPrompt="1"/>
          </p:nvPr>
        </p:nvSpPr>
        <p:spPr>
          <a:xfrm>
            <a:off x="11887157" y="6818167"/>
            <a:ext cx="4114800" cy="47457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9" name="Text Placeholder 48"/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3523980" y="4870214"/>
            <a:ext cx="1645920" cy="1645920"/>
          </a:xfrm>
          <a:prstGeom prst="diamond">
            <a:avLst/>
          </a:prstGeom>
          <a:solidFill>
            <a:schemeClr val="accent5"/>
          </a:solidFill>
          <a:ln w="25400">
            <a:solidFill>
              <a:schemeClr val="bg1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50" name="Text Placeholder 48"/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8317577" y="4870214"/>
            <a:ext cx="1645920" cy="1645920"/>
          </a:xfrm>
          <a:prstGeom prst="diamond">
            <a:avLst/>
          </a:prstGeom>
          <a:solidFill>
            <a:schemeClr val="accent4"/>
          </a:solidFill>
          <a:ln w="25400">
            <a:solidFill>
              <a:schemeClr val="bg1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51" name="Text Placeholder 48"/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13121597" y="4870214"/>
            <a:ext cx="1645920" cy="1645920"/>
          </a:xfrm>
          <a:prstGeom prst="diamond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55703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606040"/>
            <a:ext cx="18288000" cy="5636185"/>
          </a:xfr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 OR click the icon to add background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9611688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34" name="Oval 33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7" name="Oval 36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9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0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42" name="Oval 41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32" name="Rectangle 31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0" y="1085"/>
            <a:ext cx="18302229" cy="54864"/>
            <a:chOff x="0" y="6374169"/>
            <a:chExt cx="12201486" cy="3657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sp>
        <p:nvSpPr>
          <p:cNvPr id="28" name="Text Placeholder 48"/>
          <p:cNvSpPr>
            <a:spLocks noGrp="1"/>
          </p:cNvSpPr>
          <p:nvPr>
            <p:ph type="body" sz="quarter" idx="14" hasCustomPrompt="1"/>
          </p:nvPr>
        </p:nvSpPr>
        <p:spPr>
          <a:xfrm>
            <a:off x="2697479" y="8068529"/>
            <a:ext cx="3710941" cy="675421"/>
          </a:xfrm>
          <a:solidFill>
            <a:schemeClr val="accent4"/>
          </a:solidFill>
        </p:spPr>
        <p:txBody>
          <a:bodyPr lIns="27432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</a:t>
            </a:r>
          </a:p>
        </p:txBody>
      </p:sp>
      <p:sp>
        <p:nvSpPr>
          <p:cNvPr id="31" name="Text Placeholder 48"/>
          <p:cNvSpPr>
            <a:spLocks noGrp="1"/>
          </p:cNvSpPr>
          <p:nvPr>
            <p:ph type="body" sz="quarter" idx="26" hasCustomPrompt="1"/>
          </p:nvPr>
        </p:nvSpPr>
        <p:spPr>
          <a:xfrm>
            <a:off x="2697479" y="7630223"/>
            <a:ext cx="3710941" cy="433058"/>
          </a:xfrm>
          <a:solidFill>
            <a:schemeClr val="accent4"/>
          </a:solidFill>
        </p:spPr>
        <p:txBody>
          <a:bodyPr lIns="274320" tIns="182880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6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234440"/>
            <a:ext cx="15087600" cy="822960"/>
          </a:xfrm>
        </p:spPr>
        <p:txBody>
          <a:bodyPr lIns="0" anchor="ctr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8" name="Text Placeholder 48"/>
          <p:cNvSpPr>
            <a:spLocks noGrp="1"/>
          </p:cNvSpPr>
          <p:nvPr>
            <p:ph type="body" sz="quarter" idx="27" hasCustomPrompt="1"/>
          </p:nvPr>
        </p:nvSpPr>
        <p:spPr>
          <a:xfrm>
            <a:off x="1600199" y="7635471"/>
            <a:ext cx="1097280" cy="1097280"/>
          </a:xfrm>
          <a:solidFill>
            <a:schemeClr val="accent5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8" hasCustomPrompt="1"/>
          </p:nvPr>
        </p:nvSpPr>
        <p:spPr>
          <a:xfrm>
            <a:off x="7837169" y="8068529"/>
            <a:ext cx="3710941" cy="675421"/>
          </a:xfrm>
          <a:solidFill>
            <a:schemeClr val="accent3"/>
          </a:solidFill>
        </p:spPr>
        <p:txBody>
          <a:bodyPr lIns="27432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</a:t>
            </a:r>
          </a:p>
        </p:txBody>
      </p:sp>
      <p:sp>
        <p:nvSpPr>
          <p:cNvPr id="50" name="Text Placeholder 48"/>
          <p:cNvSpPr>
            <a:spLocks noGrp="1"/>
          </p:cNvSpPr>
          <p:nvPr>
            <p:ph type="body" sz="quarter" idx="29" hasCustomPrompt="1"/>
          </p:nvPr>
        </p:nvSpPr>
        <p:spPr>
          <a:xfrm>
            <a:off x="7837169" y="7630223"/>
            <a:ext cx="3710941" cy="433058"/>
          </a:xfrm>
          <a:solidFill>
            <a:schemeClr val="accent3"/>
          </a:solidFill>
        </p:spPr>
        <p:txBody>
          <a:bodyPr lIns="274320" tIns="182880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1" name="Text Placeholder 48"/>
          <p:cNvSpPr>
            <a:spLocks noGrp="1"/>
          </p:cNvSpPr>
          <p:nvPr>
            <p:ph type="body" sz="quarter" idx="30" hasCustomPrompt="1"/>
          </p:nvPr>
        </p:nvSpPr>
        <p:spPr>
          <a:xfrm>
            <a:off x="6739889" y="7635471"/>
            <a:ext cx="1097280" cy="1097280"/>
          </a:xfrm>
          <a:solidFill>
            <a:schemeClr val="accent4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52" name="Text Placeholder 48"/>
          <p:cNvSpPr>
            <a:spLocks noGrp="1"/>
          </p:cNvSpPr>
          <p:nvPr>
            <p:ph type="body" sz="quarter" idx="31" hasCustomPrompt="1"/>
          </p:nvPr>
        </p:nvSpPr>
        <p:spPr>
          <a:xfrm>
            <a:off x="12976859" y="8068529"/>
            <a:ext cx="3710941" cy="675421"/>
          </a:xfrm>
          <a:solidFill>
            <a:schemeClr val="accent2"/>
          </a:solidFill>
        </p:spPr>
        <p:txBody>
          <a:bodyPr lIns="27432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</a:t>
            </a:r>
          </a:p>
        </p:txBody>
      </p:sp>
      <p:sp>
        <p:nvSpPr>
          <p:cNvPr id="53" name="Text Placeholder 48"/>
          <p:cNvSpPr>
            <a:spLocks noGrp="1"/>
          </p:cNvSpPr>
          <p:nvPr>
            <p:ph type="body" sz="quarter" idx="32" hasCustomPrompt="1"/>
          </p:nvPr>
        </p:nvSpPr>
        <p:spPr>
          <a:xfrm>
            <a:off x="12976859" y="7630223"/>
            <a:ext cx="3710941" cy="433058"/>
          </a:xfrm>
          <a:solidFill>
            <a:schemeClr val="accent2"/>
          </a:solidFill>
        </p:spPr>
        <p:txBody>
          <a:bodyPr lIns="274320" tIns="182880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4" name="Text Placeholder 48"/>
          <p:cNvSpPr>
            <a:spLocks noGrp="1"/>
          </p:cNvSpPr>
          <p:nvPr>
            <p:ph type="body" sz="quarter" idx="33" hasCustomPrompt="1"/>
          </p:nvPr>
        </p:nvSpPr>
        <p:spPr>
          <a:xfrm>
            <a:off x="11879579" y="7635471"/>
            <a:ext cx="1097280" cy="1097280"/>
          </a:xfrm>
          <a:solidFill>
            <a:schemeClr val="accent3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8949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/>
      <p:bldP spid="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7"/>
          <p:cNvSpPr/>
          <p:nvPr userDrawn="1"/>
        </p:nvSpPr>
        <p:spPr>
          <a:xfrm flipV="1">
            <a:off x="4617720" y="2571750"/>
            <a:ext cx="3017520" cy="3088639"/>
          </a:xfrm>
          <a:custGeom>
            <a:avLst/>
            <a:gdLst>
              <a:gd name="connsiteX0" fmla="*/ 0 w 3291879"/>
              <a:gd name="connsiteY0" fmla="*/ 0 h 3088639"/>
              <a:gd name="connsiteX1" fmla="*/ 1244862 w 3291879"/>
              <a:gd name="connsiteY1" fmla="*/ 0 h 3088639"/>
              <a:gd name="connsiteX2" fmla="*/ 1642368 w 3291879"/>
              <a:gd name="connsiteY2" fmla="*/ 235710 h 3088639"/>
              <a:gd name="connsiteX3" fmla="*/ 2046945 w 3291879"/>
              <a:gd name="connsiteY3" fmla="*/ 0 h 3088639"/>
              <a:gd name="connsiteX4" fmla="*/ 3291879 w 3291879"/>
              <a:gd name="connsiteY4" fmla="*/ 0 h 3088639"/>
              <a:gd name="connsiteX5" fmla="*/ 3291879 w 3291879"/>
              <a:gd name="connsiteY5" fmla="*/ 3088639 h 3088639"/>
              <a:gd name="connsiteX6" fmla="*/ 0 w 3291879"/>
              <a:gd name="connsiteY6" fmla="*/ 3088639 h 308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1879" h="3088639">
                <a:moveTo>
                  <a:pt x="0" y="0"/>
                </a:moveTo>
                <a:lnTo>
                  <a:pt x="1244862" y="0"/>
                </a:lnTo>
                <a:lnTo>
                  <a:pt x="1642368" y="235710"/>
                </a:lnTo>
                <a:lnTo>
                  <a:pt x="2046945" y="0"/>
                </a:lnTo>
                <a:lnTo>
                  <a:pt x="3291879" y="0"/>
                </a:lnTo>
                <a:lnTo>
                  <a:pt x="3291879" y="3088639"/>
                </a:lnTo>
                <a:lnTo>
                  <a:pt x="0" y="308863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49" name="Freeform 48"/>
          <p:cNvSpPr/>
          <p:nvPr userDrawn="1"/>
        </p:nvSpPr>
        <p:spPr>
          <a:xfrm>
            <a:off x="1600200" y="5655311"/>
            <a:ext cx="3017520" cy="3088639"/>
          </a:xfrm>
          <a:custGeom>
            <a:avLst/>
            <a:gdLst>
              <a:gd name="connsiteX0" fmla="*/ 0 w 3291879"/>
              <a:gd name="connsiteY0" fmla="*/ 0 h 3088639"/>
              <a:gd name="connsiteX1" fmla="*/ 1244862 w 3291879"/>
              <a:gd name="connsiteY1" fmla="*/ 0 h 3088639"/>
              <a:gd name="connsiteX2" fmla="*/ 1642368 w 3291879"/>
              <a:gd name="connsiteY2" fmla="*/ 235710 h 3088639"/>
              <a:gd name="connsiteX3" fmla="*/ 2046945 w 3291879"/>
              <a:gd name="connsiteY3" fmla="*/ 0 h 3088639"/>
              <a:gd name="connsiteX4" fmla="*/ 3291879 w 3291879"/>
              <a:gd name="connsiteY4" fmla="*/ 0 h 3088639"/>
              <a:gd name="connsiteX5" fmla="*/ 3291879 w 3291879"/>
              <a:gd name="connsiteY5" fmla="*/ 3088639 h 3088639"/>
              <a:gd name="connsiteX6" fmla="*/ 0 w 3291879"/>
              <a:gd name="connsiteY6" fmla="*/ 3088639 h 308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1879" h="3088639">
                <a:moveTo>
                  <a:pt x="0" y="0"/>
                </a:moveTo>
                <a:lnTo>
                  <a:pt x="1244862" y="0"/>
                </a:lnTo>
                <a:lnTo>
                  <a:pt x="1642368" y="235710"/>
                </a:lnTo>
                <a:lnTo>
                  <a:pt x="2046945" y="0"/>
                </a:lnTo>
                <a:lnTo>
                  <a:pt x="3291879" y="0"/>
                </a:lnTo>
                <a:lnTo>
                  <a:pt x="3291879" y="3088639"/>
                </a:lnTo>
                <a:lnTo>
                  <a:pt x="0" y="308863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0" name="Rectangle 49"/>
          <p:cNvSpPr/>
          <p:nvPr userDrawn="1"/>
        </p:nvSpPr>
        <p:spPr>
          <a:xfrm>
            <a:off x="2598791" y="5916920"/>
            <a:ext cx="976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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5616311" y="2795259"/>
            <a:ext cx="976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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Freeform 51"/>
          <p:cNvSpPr/>
          <p:nvPr userDrawn="1"/>
        </p:nvSpPr>
        <p:spPr>
          <a:xfrm flipV="1">
            <a:off x="10659540" y="2571750"/>
            <a:ext cx="3017520" cy="3088639"/>
          </a:xfrm>
          <a:custGeom>
            <a:avLst/>
            <a:gdLst>
              <a:gd name="connsiteX0" fmla="*/ 0 w 3291879"/>
              <a:gd name="connsiteY0" fmla="*/ 0 h 3088639"/>
              <a:gd name="connsiteX1" fmla="*/ 1244862 w 3291879"/>
              <a:gd name="connsiteY1" fmla="*/ 0 h 3088639"/>
              <a:gd name="connsiteX2" fmla="*/ 1642368 w 3291879"/>
              <a:gd name="connsiteY2" fmla="*/ 235710 h 3088639"/>
              <a:gd name="connsiteX3" fmla="*/ 2046945 w 3291879"/>
              <a:gd name="connsiteY3" fmla="*/ 0 h 3088639"/>
              <a:gd name="connsiteX4" fmla="*/ 3291879 w 3291879"/>
              <a:gd name="connsiteY4" fmla="*/ 0 h 3088639"/>
              <a:gd name="connsiteX5" fmla="*/ 3291879 w 3291879"/>
              <a:gd name="connsiteY5" fmla="*/ 3088639 h 3088639"/>
              <a:gd name="connsiteX6" fmla="*/ 0 w 3291879"/>
              <a:gd name="connsiteY6" fmla="*/ 3088639 h 308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1879" h="3088639">
                <a:moveTo>
                  <a:pt x="0" y="0"/>
                </a:moveTo>
                <a:lnTo>
                  <a:pt x="1244862" y="0"/>
                </a:lnTo>
                <a:lnTo>
                  <a:pt x="1642368" y="235710"/>
                </a:lnTo>
                <a:lnTo>
                  <a:pt x="2046945" y="0"/>
                </a:lnTo>
                <a:lnTo>
                  <a:pt x="3291879" y="0"/>
                </a:lnTo>
                <a:lnTo>
                  <a:pt x="3291879" y="3088639"/>
                </a:lnTo>
                <a:lnTo>
                  <a:pt x="0" y="308863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3" name="Freeform 52"/>
          <p:cNvSpPr/>
          <p:nvPr userDrawn="1"/>
        </p:nvSpPr>
        <p:spPr>
          <a:xfrm>
            <a:off x="7638630" y="5655311"/>
            <a:ext cx="3017520" cy="3088639"/>
          </a:xfrm>
          <a:custGeom>
            <a:avLst/>
            <a:gdLst>
              <a:gd name="connsiteX0" fmla="*/ 0 w 3291879"/>
              <a:gd name="connsiteY0" fmla="*/ 0 h 3088639"/>
              <a:gd name="connsiteX1" fmla="*/ 1244862 w 3291879"/>
              <a:gd name="connsiteY1" fmla="*/ 0 h 3088639"/>
              <a:gd name="connsiteX2" fmla="*/ 1642368 w 3291879"/>
              <a:gd name="connsiteY2" fmla="*/ 235710 h 3088639"/>
              <a:gd name="connsiteX3" fmla="*/ 2046945 w 3291879"/>
              <a:gd name="connsiteY3" fmla="*/ 0 h 3088639"/>
              <a:gd name="connsiteX4" fmla="*/ 3291879 w 3291879"/>
              <a:gd name="connsiteY4" fmla="*/ 0 h 3088639"/>
              <a:gd name="connsiteX5" fmla="*/ 3291879 w 3291879"/>
              <a:gd name="connsiteY5" fmla="*/ 3088639 h 3088639"/>
              <a:gd name="connsiteX6" fmla="*/ 0 w 3291879"/>
              <a:gd name="connsiteY6" fmla="*/ 3088639 h 308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1879" h="3088639">
                <a:moveTo>
                  <a:pt x="0" y="0"/>
                </a:moveTo>
                <a:lnTo>
                  <a:pt x="1244862" y="0"/>
                </a:lnTo>
                <a:lnTo>
                  <a:pt x="1642368" y="235710"/>
                </a:lnTo>
                <a:lnTo>
                  <a:pt x="2046945" y="0"/>
                </a:lnTo>
                <a:lnTo>
                  <a:pt x="3291879" y="0"/>
                </a:lnTo>
                <a:lnTo>
                  <a:pt x="3291879" y="3088639"/>
                </a:lnTo>
                <a:lnTo>
                  <a:pt x="0" y="308863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4" name="Rectangle 53"/>
          <p:cNvSpPr/>
          <p:nvPr userDrawn="1"/>
        </p:nvSpPr>
        <p:spPr>
          <a:xfrm>
            <a:off x="8637221" y="5916920"/>
            <a:ext cx="976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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1658131" y="2795259"/>
            <a:ext cx="976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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Freeform 55"/>
          <p:cNvSpPr/>
          <p:nvPr userDrawn="1"/>
        </p:nvSpPr>
        <p:spPr>
          <a:xfrm>
            <a:off x="13670280" y="5655311"/>
            <a:ext cx="3017520" cy="3088639"/>
          </a:xfrm>
          <a:custGeom>
            <a:avLst/>
            <a:gdLst>
              <a:gd name="connsiteX0" fmla="*/ 0 w 3291879"/>
              <a:gd name="connsiteY0" fmla="*/ 0 h 3088639"/>
              <a:gd name="connsiteX1" fmla="*/ 1244862 w 3291879"/>
              <a:gd name="connsiteY1" fmla="*/ 0 h 3088639"/>
              <a:gd name="connsiteX2" fmla="*/ 1642368 w 3291879"/>
              <a:gd name="connsiteY2" fmla="*/ 235710 h 3088639"/>
              <a:gd name="connsiteX3" fmla="*/ 2046945 w 3291879"/>
              <a:gd name="connsiteY3" fmla="*/ 0 h 3088639"/>
              <a:gd name="connsiteX4" fmla="*/ 3291879 w 3291879"/>
              <a:gd name="connsiteY4" fmla="*/ 0 h 3088639"/>
              <a:gd name="connsiteX5" fmla="*/ 3291879 w 3291879"/>
              <a:gd name="connsiteY5" fmla="*/ 3088639 h 3088639"/>
              <a:gd name="connsiteX6" fmla="*/ 0 w 3291879"/>
              <a:gd name="connsiteY6" fmla="*/ 3088639 h 308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1879" h="3088639">
                <a:moveTo>
                  <a:pt x="0" y="0"/>
                </a:moveTo>
                <a:lnTo>
                  <a:pt x="1244862" y="0"/>
                </a:lnTo>
                <a:lnTo>
                  <a:pt x="1642368" y="235710"/>
                </a:lnTo>
                <a:lnTo>
                  <a:pt x="2046945" y="0"/>
                </a:lnTo>
                <a:lnTo>
                  <a:pt x="3291879" y="0"/>
                </a:lnTo>
                <a:lnTo>
                  <a:pt x="3291879" y="3088639"/>
                </a:lnTo>
                <a:lnTo>
                  <a:pt x="0" y="308863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57" name="Rectangle 56"/>
          <p:cNvSpPr/>
          <p:nvPr userDrawn="1"/>
        </p:nvSpPr>
        <p:spPr>
          <a:xfrm>
            <a:off x="14668871" y="5916920"/>
            <a:ext cx="976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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9611688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34" name="Oval 33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7" name="Oval 36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9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0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42" name="Oval 41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32" name="Rectangle 31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0" y="1085"/>
            <a:ext cx="18302229" cy="54864"/>
            <a:chOff x="0" y="6374169"/>
            <a:chExt cx="12201486" cy="3657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sp>
        <p:nvSpPr>
          <p:cNvPr id="46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234440"/>
            <a:ext cx="15087600" cy="822960"/>
          </a:xfrm>
        </p:spPr>
        <p:txBody>
          <a:bodyPr lIns="0" anchor="ctr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6" name="Picture Placeholder 99"/>
          <p:cNvSpPr>
            <a:spLocks noGrp="1"/>
          </p:cNvSpPr>
          <p:nvPr>
            <p:ph type="pic" sz="quarter" idx="27" hasCustomPrompt="1"/>
          </p:nvPr>
        </p:nvSpPr>
        <p:spPr>
          <a:xfrm>
            <a:off x="4617720" y="5419022"/>
            <a:ext cx="3017520" cy="3319272"/>
          </a:xfrm>
          <a:custGeom>
            <a:avLst/>
            <a:gdLst>
              <a:gd name="connsiteX0" fmla="*/ 1094912 w 2194586"/>
              <a:gd name="connsiteY0" fmla="*/ 0 h 2079335"/>
              <a:gd name="connsiteX1" fmla="*/ 1364630 w 2194586"/>
              <a:gd name="connsiteY1" fmla="*/ 147664 h 2079335"/>
              <a:gd name="connsiteX2" fmla="*/ 2194586 w 2194586"/>
              <a:gd name="connsiteY2" fmla="*/ 147664 h 2079335"/>
              <a:gd name="connsiteX3" fmla="*/ 2194586 w 2194586"/>
              <a:gd name="connsiteY3" fmla="*/ 2079335 h 2079335"/>
              <a:gd name="connsiteX4" fmla="*/ 0 w 2194586"/>
              <a:gd name="connsiteY4" fmla="*/ 2079335 h 2079335"/>
              <a:gd name="connsiteX5" fmla="*/ 0 w 2194586"/>
              <a:gd name="connsiteY5" fmla="*/ 147664 h 2079335"/>
              <a:gd name="connsiteX6" fmla="*/ 829908 w 2194586"/>
              <a:gd name="connsiteY6" fmla="*/ 147664 h 207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586" h="2079335">
                <a:moveTo>
                  <a:pt x="1094912" y="0"/>
                </a:moveTo>
                <a:lnTo>
                  <a:pt x="1364630" y="147664"/>
                </a:lnTo>
                <a:lnTo>
                  <a:pt x="2194586" y="147664"/>
                </a:lnTo>
                <a:lnTo>
                  <a:pt x="2194586" y="2079335"/>
                </a:lnTo>
                <a:lnTo>
                  <a:pt x="0" y="2079335"/>
                </a:lnTo>
                <a:lnTo>
                  <a:pt x="0" y="147664"/>
                </a:lnTo>
                <a:lnTo>
                  <a:pt x="829908" y="147664"/>
                </a:lnTo>
                <a:close/>
              </a:path>
            </a:pathLst>
          </a:custGeom>
          <a:solidFill>
            <a:schemeClr val="tx2"/>
          </a:solidFill>
          <a:ln w="285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85" name="Text Placeholder 48"/>
          <p:cNvSpPr>
            <a:spLocks noGrp="1"/>
          </p:cNvSpPr>
          <p:nvPr>
            <p:ph type="body" sz="quarter" idx="14" hasCustomPrompt="1"/>
          </p:nvPr>
        </p:nvSpPr>
        <p:spPr>
          <a:xfrm>
            <a:off x="1858044" y="6533441"/>
            <a:ext cx="2501832" cy="1422078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</a:t>
            </a:r>
          </a:p>
        </p:txBody>
      </p:sp>
      <p:sp>
        <p:nvSpPr>
          <p:cNvPr id="86" name="Text Placeholder 48"/>
          <p:cNvSpPr>
            <a:spLocks noGrp="1"/>
          </p:cNvSpPr>
          <p:nvPr>
            <p:ph type="body" sz="quarter" idx="26" hasCustomPrompt="1"/>
          </p:nvPr>
        </p:nvSpPr>
        <p:spPr>
          <a:xfrm>
            <a:off x="1858044" y="8013906"/>
            <a:ext cx="2501832" cy="521165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Name, Company</a:t>
            </a:r>
          </a:p>
        </p:txBody>
      </p:sp>
      <p:sp>
        <p:nvSpPr>
          <p:cNvPr id="88" name="Picture Placeholder 95"/>
          <p:cNvSpPr>
            <a:spLocks noGrp="1"/>
          </p:cNvSpPr>
          <p:nvPr>
            <p:ph type="pic" sz="quarter" idx="23" hasCustomPrompt="1"/>
          </p:nvPr>
        </p:nvSpPr>
        <p:spPr>
          <a:xfrm>
            <a:off x="1600200" y="2571749"/>
            <a:ext cx="3017520" cy="3319272"/>
          </a:xfrm>
          <a:custGeom>
            <a:avLst/>
            <a:gdLst>
              <a:gd name="connsiteX0" fmla="*/ 0 w 2194586"/>
              <a:gd name="connsiteY0" fmla="*/ 0 h 2079422"/>
              <a:gd name="connsiteX1" fmla="*/ 2194586 w 2194586"/>
              <a:gd name="connsiteY1" fmla="*/ 0 h 2079422"/>
              <a:gd name="connsiteX2" fmla="*/ 2194586 w 2194586"/>
              <a:gd name="connsiteY2" fmla="*/ 1931757 h 2079422"/>
              <a:gd name="connsiteX3" fmla="*/ 1364630 w 2194586"/>
              <a:gd name="connsiteY3" fmla="*/ 1931757 h 2079422"/>
              <a:gd name="connsiteX4" fmla="*/ 1094912 w 2194586"/>
              <a:gd name="connsiteY4" fmla="*/ 2079422 h 2079422"/>
              <a:gd name="connsiteX5" fmla="*/ 829908 w 2194586"/>
              <a:gd name="connsiteY5" fmla="*/ 1931757 h 2079422"/>
              <a:gd name="connsiteX6" fmla="*/ 0 w 2194586"/>
              <a:gd name="connsiteY6" fmla="*/ 1931757 h 207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586" h="2079422">
                <a:moveTo>
                  <a:pt x="0" y="0"/>
                </a:moveTo>
                <a:lnTo>
                  <a:pt x="2194586" y="0"/>
                </a:lnTo>
                <a:lnTo>
                  <a:pt x="2194586" y="1931757"/>
                </a:lnTo>
                <a:lnTo>
                  <a:pt x="1364630" y="1931757"/>
                </a:lnTo>
                <a:lnTo>
                  <a:pt x="1094912" y="2079422"/>
                </a:lnTo>
                <a:lnTo>
                  <a:pt x="829908" y="1931757"/>
                </a:lnTo>
                <a:lnTo>
                  <a:pt x="0" y="1931757"/>
                </a:lnTo>
                <a:close/>
              </a:path>
            </a:pathLst>
          </a:custGeom>
          <a:solidFill>
            <a:schemeClr val="tx2"/>
          </a:solidFill>
          <a:ln w="285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90" name="Text Placeholder 48"/>
          <p:cNvSpPr>
            <a:spLocks noGrp="1"/>
          </p:cNvSpPr>
          <p:nvPr>
            <p:ph type="body" sz="quarter" idx="28" hasCustomPrompt="1"/>
          </p:nvPr>
        </p:nvSpPr>
        <p:spPr>
          <a:xfrm>
            <a:off x="4875564" y="3411780"/>
            <a:ext cx="2501832" cy="1422078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</a:t>
            </a:r>
          </a:p>
        </p:txBody>
      </p:sp>
      <p:sp>
        <p:nvSpPr>
          <p:cNvPr id="91" name="Text Placeholder 48"/>
          <p:cNvSpPr>
            <a:spLocks noGrp="1"/>
          </p:cNvSpPr>
          <p:nvPr>
            <p:ph type="body" sz="quarter" idx="29" hasCustomPrompt="1"/>
          </p:nvPr>
        </p:nvSpPr>
        <p:spPr>
          <a:xfrm>
            <a:off x="4875564" y="4892245"/>
            <a:ext cx="2501832" cy="521165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Name, Company</a:t>
            </a:r>
          </a:p>
        </p:txBody>
      </p:sp>
      <p:sp>
        <p:nvSpPr>
          <p:cNvPr id="94" name="Picture Placeholder 99"/>
          <p:cNvSpPr>
            <a:spLocks noGrp="1"/>
          </p:cNvSpPr>
          <p:nvPr>
            <p:ph type="pic" sz="quarter" idx="30" hasCustomPrompt="1"/>
          </p:nvPr>
        </p:nvSpPr>
        <p:spPr>
          <a:xfrm>
            <a:off x="10659540" y="5419022"/>
            <a:ext cx="3017520" cy="3319272"/>
          </a:xfrm>
          <a:custGeom>
            <a:avLst/>
            <a:gdLst>
              <a:gd name="connsiteX0" fmla="*/ 1094912 w 2194586"/>
              <a:gd name="connsiteY0" fmla="*/ 0 h 2079335"/>
              <a:gd name="connsiteX1" fmla="*/ 1364630 w 2194586"/>
              <a:gd name="connsiteY1" fmla="*/ 147664 h 2079335"/>
              <a:gd name="connsiteX2" fmla="*/ 2194586 w 2194586"/>
              <a:gd name="connsiteY2" fmla="*/ 147664 h 2079335"/>
              <a:gd name="connsiteX3" fmla="*/ 2194586 w 2194586"/>
              <a:gd name="connsiteY3" fmla="*/ 2079335 h 2079335"/>
              <a:gd name="connsiteX4" fmla="*/ 0 w 2194586"/>
              <a:gd name="connsiteY4" fmla="*/ 2079335 h 2079335"/>
              <a:gd name="connsiteX5" fmla="*/ 0 w 2194586"/>
              <a:gd name="connsiteY5" fmla="*/ 147664 h 2079335"/>
              <a:gd name="connsiteX6" fmla="*/ 829908 w 2194586"/>
              <a:gd name="connsiteY6" fmla="*/ 147664 h 207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586" h="2079335">
                <a:moveTo>
                  <a:pt x="1094912" y="0"/>
                </a:moveTo>
                <a:lnTo>
                  <a:pt x="1364630" y="147664"/>
                </a:lnTo>
                <a:lnTo>
                  <a:pt x="2194586" y="147664"/>
                </a:lnTo>
                <a:lnTo>
                  <a:pt x="2194586" y="2079335"/>
                </a:lnTo>
                <a:lnTo>
                  <a:pt x="0" y="2079335"/>
                </a:lnTo>
                <a:lnTo>
                  <a:pt x="0" y="147664"/>
                </a:lnTo>
                <a:lnTo>
                  <a:pt x="829908" y="147664"/>
                </a:lnTo>
                <a:close/>
              </a:path>
            </a:pathLst>
          </a:custGeom>
          <a:solidFill>
            <a:schemeClr val="tx2"/>
          </a:solidFill>
          <a:ln w="285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96" name="Text Placeholder 48"/>
          <p:cNvSpPr>
            <a:spLocks noGrp="1"/>
          </p:cNvSpPr>
          <p:nvPr>
            <p:ph type="body" sz="quarter" idx="31" hasCustomPrompt="1"/>
          </p:nvPr>
        </p:nvSpPr>
        <p:spPr>
          <a:xfrm>
            <a:off x="7896474" y="6533441"/>
            <a:ext cx="2501832" cy="1422078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</a:t>
            </a:r>
          </a:p>
        </p:txBody>
      </p:sp>
      <p:sp>
        <p:nvSpPr>
          <p:cNvPr id="97" name="Text Placeholder 48"/>
          <p:cNvSpPr>
            <a:spLocks noGrp="1"/>
          </p:cNvSpPr>
          <p:nvPr>
            <p:ph type="body" sz="quarter" idx="32" hasCustomPrompt="1"/>
          </p:nvPr>
        </p:nvSpPr>
        <p:spPr>
          <a:xfrm>
            <a:off x="7896474" y="8013906"/>
            <a:ext cx="2501832" cy="521165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Name, Company</a:t>
            </a:r>
          </a:p>
        </p:txBody>
      </p:sp>
      <p:sp>
        <p:nvSpPr>
          <p:cNvPr id="99" name="Picture Placeholder 95"/>
          <p:cNvSpPr>
            <a:spLocks noGrp="1"/>
          </p:cNvSpPr>
          <p:nvPr>
            <p:ph type="pic" sz="quarter" idx="33" hasCustomPrompt="1"/>
          </p:nvPr>
        </p:nvSpPr>
        <p:spPr>
          <a:xfrm>
            <a:off x="7638630" y="2571749"/>
            <a:ext cx="3017520" cy="3319272"/>
          </a:xfrm>
          <a:custGeom>
            <a:avLst/>
            <a:gdLst>
              <a:gd name="connsiteX0" fmla="*/ 0 w 2194586"/>
              <a:gd name="connsiteY0" fmla="*/ 0 h 2079422"/>
              <a:gd name="connsiteX1" fmla="*/ 2194586 w 2194586"/>
              <a:gd name="connsiteY1" fmla="*/ 0 h 2079422"/>
              <a:gd name="connsiteX2" fmla="*/ 2194586 w 2194586"/>
              <a:gd name="connsiteY2" fmla="*/ 1931757 h 2079422"/>
              <a:gd name="connsiteX3" fmla="*/ 1364630 w 2194586"/>
              <a:gd name="connsiteY3" fmla="*/ 1931757 h 2079422"/>
              <a:gd name="connsiteX4" fmla="*/ 1094912 w 2194586"/>
              <a:gd name="connsiteY4" fmla="*/ 2079422 h 2079422"/>
              <a:gd name="connsiteX5" fmla="*/ 829908 w 2194586"/>
              <a:gd name="connsiteY5" fmla="*/ 1931757 h 2079422"/>
              <a:gd name="connsiteX6" fmla="*/ 0 w 2194586"/>
              <a:gd name="connsiteY6" fmla="*/ 1931757 h 207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586" h="2079422">
                <a:moveTo>
                  <a:pt x="0" y="0"/>
                </a:moveTo>
                <a:lnTo>
                  <a:pt x="2194586" y="0"/>
                </a:lnTo>
                <a:lnTo>
                  <a:pt x="2194586" y="1931757"/>
                </a:lnTo>
                <a:lnTo>
                  <a:pt x="1364630" y="1931757"/>
                </a:lnTo>
                <a:lnTo>
                  <a:pt x="1094912" y="2079422"/>
                </a:lnTo>
                <a:lnTo>
                  <a:pt x="829908" y="1931757"/>
                </a:lnTo>
                <a:lnTo>
                  <a:pt x="0" y="1931757"/>
                </a:lnTo>
                <a:close/>
              </a:path>
            </a:pathLst>
          </a:custGeom>
          <a:solidFill>
            <a:schemeClr val="tx2"/>
          </a:solidFill>
          <a:ln w="285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100" name="Text Placeholder 48"/>
          <p:cNvSpPr>
            <a:spLocks noGrp="1"/>
          </p:cNvSpPr>
          <p:nvPr>
            <p:ph type="body" sz="quarter" idx="34" hasCustomPrompt="1"/>
          </p:nvPr>
        </p:nvSpPr>
        <p:spPr>
          <a:xfrm>
            <a:off x="10917384" y="3411780"/>
            <a:ext cx="2501832" cy="1422078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</a:t>
            </a:r>
          </a:p>
        </p:txBody>
      </p:sp>
      <p:sp>
        <p:nvSpPr>
          <p:cNvPr id="101" name="Text Placeholder 48"/>
          <p:cNvSpPr>
            <a:spLocks noGrp="1"/>
          </p:cNvSpPr>
          <p:nvPr>
            <p:ph type="body" sz="quarter" idx="35" hasCustomPrompt="1"/>
          </p:nvPr>
        </p:nvSpPr>
        <p:spPr>
          <a:xfrm>
            <a:off x="10917384" y="4892245"/>
            <a:ext cx="2501832" cy="521165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Name, Company</a:t>
            </a:r>
          </a:p>
        </p:txBody>
      </p:sp>
      <p:sp>
        <p:nvSpPr>
          <p:cNvPr id="109" name="Text Placeholder 48"/>
          <p:cNvSpPr>
            <a:spLocks noGrp="1"/>
          </p:cNvSpPr>
          <p:nvPr>
            <p:ph type="body" sz="quarter" idx="36" hasCustomPrompt="1"/>
          </p:nvPr>
        </p:nvSpPr>
        <p:spPr>
          <a:xfrm>
            <a:off x="13928124" y="6533441"/>
            <a:ext cx="2501832" cy="1422078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</a:t>
            </a:r>
          </a:p>
        </p:txBody>
      </p:sp>
      <p:sp>
        <p:nvSpPr>
          <p:cNvPr id="110" name="Text Placeholder 48"/>
          <p:cNvSpPr>
            <a:spLocks noGrp="1"/>
          </p:cNvSpPr>
          <p:nvPr>
            <p:ph type="body" sz="quarter" idx="37" hasCustomPrompt="1"/>
          </p:nvPr>
        </p:nvSpPr>
        <p:spPr>
          <a:xfrm>
            <a:off x="13928124" y="8013906"/>
            <a:ext cx="2501832" cy="521165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Name, Company</a:t>
            </a:r>
          </a:p>
        </p:txBody>
      </p:sp>
      <p:sp>
        <p:nvSpPr>
          <p:cNvPr id="112" name="Picture Placeholder 95"/>
          <p:cNvSpPr>
            <a:spLocks noGrp="1"/>
          </p:cNvSpPr>
          <p:nvPr>
            <p:ph type="pic" sz="quarter" idx="38" hasCustomPrompt="1"/>
          </p:nvPr>
        </p:nvSpPr>
        <p:spPr>
          <a:xfrm>
            <a:off x="13670280" y="2571749"/>
            <a:ext cx="3017520" cy="3319272"/>
          </a:xfrm>
          <a:custGeom>
            <a:avLst/>
            <a:gdLst>
              <a:gd name="connsiteX0" fmla="*/ 0 w 2194586"/>
              <a:gd name="connsiteY0" fmla="*/ 0 h 2079422"/>
              <a:gd name="connsiteX1" fmla="*/ 2194586 w 2194586"/>
              <a:gd name="connsiteY1" fmla="*/ 0 h 2079422"/>
              <a:gd name="connsiteX2" fmla="*/ 2194586 w 2194586"/>
              <a:gd name="connsiteY2" fmla="*/ 1931757 h 2079422"/>
              <a:gd name="connsiteX3" fmla="*/ 1364630 w 2194586"/>
              <a:gd name="connsiteY3" fmla="*/ 1931757 h 2079422"/>
              <a:gd name="connsiteX4" fmla="*/ 1094912 w 2194586"/>
              <a:gd name="connsiteY4" fmla="*/ 2079422 h 2079422"/>
              <a:gd name="connsiteX5" fmla="*/ 829908 w 2194586"/>
              <a:gd name="connsiteY5" fmla="*/ 1931757 h 2079422"/>
              <a:gd name="connsiteX6" fmla="*/ 0 w 2194586"/>
              <a:gd name="connsiteY6" fmla="*/ 1931757 h 207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586" h="2079422">
                <a:moveTo>
                  <a:pt x="0" y="0"/>
                </a:moveTo>
                <a:lnTo>
                  <a:pt x="2194586" y="0"/>
                </a:lnTo>
                <a:lnTo>
                  <a:pt x="2194586" y="1931757"/>
                </a:lnTo>
                <a:lnTo>
                  <a:pt x="1364630" y="1931757"/>
                </a:lnTo>
                <a:lnTo>
                  <a:pt x="1094912" y="2079422"/>
                </a:lnTo>
                <a:lnTo>
                  <a:pt x="829908" y="1931757"/>
                </a:lnTo>
                <a:lnTo>
                  <a:pt x="0" y="1931757"/>
                </a:lnTo>
                <a:close/>
              </a:path>
            </a:pathLst>
          </a:custGeom>
          <a:solidFill>
            <a:schemeClr val="tx2"/>
          </a:solidFill>
          <a:ln w="285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2340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/>
      <p:bldP spid="51" grpId="0"/>
      <p:bldP spid="52" grpId="0" animBg="1"/>
      <p:bldP spid="53" grpId="0" animBg="1"/>
      <p:bldP spid="54" grpId="0"/>
      <p:bldP spid="55" grpId="0"/>
      <p:bldP spid="56" grpId="0" animBg="1"/>
      <p:bldP spid="57" grpId="0"/>
      <p:bldP spid="46" grpId="0"/>
      <p:bldP spid="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/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animBg="1"/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animBg="1"/>
      <p:bldP spid="9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animBg="1"/>
      <p:bldP spid="10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0" y="6220888"/>
            <a:ext cx="18288000" cy="33403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2849497" y="6489613"/>
            <a:ext cx="976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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3169420" y="6067132"/>
            <a:ext cx="336280" cy="336280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 userDrawn="1"/>
        </p:nvSpPr>
        <p:spPr>
          <a:xfrm>
            <a:off x="6719832" y="6489613"/>
            <a:ext cx="976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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7039755" y="6067132"/>
            <a:ext cx="336280" cy="33628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 userDrawn="1"/>
        </p:nvSpPr>
        <p:spPr>
          <a:xfrm>
            <a:off x="10591417" y="6489613"/>
            <a:ext cx="976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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7" name="Oval 66"/>
          <p:cNvSpPr/>
          <p:nvPr userDrawn="1"/>
        </p:nvSpPr>
        <p:spPr>
          <a:xfrm>
            <a:off x="10911340" y="6067132"/>
            <a:ext cx="336280" cy="33628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 userDrawn="1"/>
        </p:nvSpPr>
        <p:spPr>
          <a:xfrm>
            <a:off x="14462377" y="6489613"/>
            <a:ext cx="976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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" name="Oval 68"/>
          <p:cNvSpPr/>
          <p:nvPr userDrawn="1"/>
        </p:nvSpPr>
        <p:spPr>
          <a:xfrm>
            <a:off x="14782300" y="6067132"/>
            <a:ext cx="336280" cy="33628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0" y="9611688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34" name="Oval 33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7" name="Oval 36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9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0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42" name="Oval 41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32" name="Rectangle 31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0" y="1085"/>
            <a:ext cx="18302229" cy="54864"/>
            <a:chOff x="0" y="6374169"/>
            <a:chExt cx="12201486" cy="3657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sp>
        <p:nvSpPr>
          <p:cNvPr id="46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234440"/>
            <a:ext cx="15087600" cy="822960"/>
          </a:xfrm>
        </p:spPr>
        <p:txBody>
          <a:bodyPr lIns="0" anchor="ctr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5" name="Text Placeholder 48"/>
          <p:cNvSpPr>
            <a:spLocks noGrp="1"/>
          </p:cNvSpPr>
          <p:nvPr>
            <p:ph type="body" sz="quarter" idx="14" hasCustomPrompt="1"/>
          </p:nvPr>
        </p:nvSpPr>
        <p:spPr>
          <a:xfrm>
            <a:off x="1874520" y="7064849"/>
            <a:ext cx="2926080" cy="1118531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</a:t>
            </a:r>
          </a:p>
        </p:txBody>
      </p:sp>
      <p:sp>
        <p:nvSpPr>
          <p:cNvPr id="86" name="Text Placeholder 48"/>
          <p:cNvSpPr>
            <a:spLocks noGrp="1"/>
          </p:cNvSpPr>
          <p:nvPr>
            <p:ph type="body" sz="quarter" idx="26" hasCustomPrompt="1"/>
          </p:nvPr>
        </p:nvSpPr>
        <p:spPr>
          <a:xfrm>
            <a:off x="1874520" y="8391669"/>
            <a:ext cx="2926080" cy="32979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Name, Company</a:t>
            </a:r>
          </a:p>
        </p:txBody>
      </p:sp>
      <p:sp>
        <p:nvSpPr>
          <p:cNvPr id="88" name="Picture Placeholder 95"/>
          <p:cNvSpPr>
            <a:spLocks noGrp="1"/>
          </p:cNvSpPr>
          <p:nvPr>
            <p:ph type="pic" sz="quarter" idx="23" hasCustomPrompt="1"/>
          </p:nvPr>
        </p:nvSpPr>
        <p:spPr>
          <a:xfrm>
            <a:off x="1600200" y="2571749"/>
            <a:ext cx="3474720" cy="3474720"/>
          </a:xfrm>
          <a:prstGeom prst="diamond">
            <a:avLst/>
          </a:prstGeom>
          <a:solidFill>
            <a:schemeClr val="tx2"/>
          </a:solidFill>
          <a:ln w="285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1" name="Text Placeholder 48"/>
          <p:cNvSpPr>
            <a:spLocks noGrp="1"/>
          </p:cNvSpPr>
          <p:nvPr>
            <p:ph type="body" sz="quarter" idx="27" hasCustomPrompt="1"/>
          </p:nvPr>
        </p:nvSpPr>
        <p:spPr>
          <a:xfrm>
            <a:off x="5744855" y="7064849"/>
            <a:ext cx="2926080" cy="1118531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</a:t>
            </a:r>
          </a:p>
        </p:txBody>
      </p:sp>
      <p:sp>
        <p:nvSpPr>
          <p:cNvPr id="52" name="Text Placeholder 48"/>
          <p:cNvSpPr>
            <a:spLocks noGrp="1"/>
          </p:cNvSpPr>
          <p:nvPr>
            <p:ph type="body" sz="quarter" idx="28" hasCustomPrompt="1"/>
          </p:nvPr>
        </p:nvSpPr>
        <p:spPr>
          <a:xfrm>
            <a:off x="5744855" y="8391669"/>
            <a:ext cx="2926080" cy="32979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Name, Company</a:t>
            </a:r>
          </a:p>
        </p:txBody>
      </p:sp>
      <p:sp>
        <p:nvSpPr>
          <p:cNvPr id="55" name="Picture Placeholder 95"/>
          <p:cNvSpPr>
            <a:spLocks noGrp="1"/>
          </p:cNvSpPr>
          <p:nvPr>
            <p:ph type="pic" sz="quarter" idx="29" hasCustomPrompt="1"/>
          </p:nvPr>
        </p:nvSpPr>
        <p:spPr>
          <a:xfrm>
            <a:off x="5471160" y="2571749"/>
            <a:ext cx="3474720" cy="3474720"/>
          </a:xfrm>
          <a:prstGeom prst="diamond">
            <a:avLst/>
          </a:prstGeom>
          <a:solidFill>
            <a:schemeClr val="tx2"/>
          </a:solidFill>
          <a:ln w="285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6" name="Text Placeholder 48"/>
          <p:cNvSpPr>
            <a:spLocks noGrp="1"/>
          </p:cNvSpPr>
          <p:nvPr>
            <p:ph type="body" sz="quarter" idx="30" hasCustomPrompt="1"/>
          </p:nvPr>
        </p:nvSpPr>
        <p:spPr>
          <a:xfrm>
            <a:off x="9616440" y="7064849"/>
            <a:ext cx="2926080" cy="1118531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</a:t>
            </a:r>
          </a:p>
        </p:txBody>
      </p:sp>
      <p:sp>
        <p:nvSpPr>
          <p:cNvPr id="57" name="Text Placeholder 48"/>
          <p:cNvSpPr>
            <a:spLocks noGrp="1"/>
          </p:cNvSpPr>
          <p:nvPr>
            <p:ph type="body" sz="quarter" idx="31" hasCustomPrompt="1"/>
          </p:nvPr>
        </p:nvSpPr>
        <p:spPr>
          <a:xfrm>
            <a:off x="9616440" y="8391669"/>
            <a:ext cx="2926080" cy="32979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Name, Company</a:t>
            </a:r>
          </a:p>
        </p:txBody>
      </p:sp>
      <p:sp>
        <p:nvSpPr>
          <p:cNvPr id="60" name="Picture Placeholder 95"/>
          <p:cNvSpPr>
            <a:spLocks noGrp="1"/>
          </p:cNvSpPr>
          <p:nvPr>
            <p:ph type="pic" sz="quarter" idx="32" hasCustomPrompt="1"/>
          </p:nvPr>
        </p:nvSpPr>
        <p:spPr>
          <a:xfrm>
            <a:off x="9342120" y="2571749"/>
            <a:ext cx="3474720" cy="3474720"/>
          </a:xfrm>
          <a:prstGeom prst="diamond">
            <a:avLst/>
          </a:prstGeom>
          <a:solidFill>
            <a:schemeClr val="tx2"/>
          </a:solidFill>
          <a:ln w="285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61" name="Text Placeholder 48"/>
          <p:cNvSpPr>
            <a:spLocks noGrp="1"/>
          </p:cNvSpPr>
          <p:nvPr>
            <p:ph type="body" sz="quarter" idx="33" hasCustomPrompt="1"/>
          </p:nvPr>
        </p:nvSpPr>
        <p:spPr>
          <a:xfrm>
            <a:off x="13487400" y="7064849"/>
            <a:ext cx="2926080" cy="1118531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0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</a:t>
            </a:r>
          </a:p>
        </p:txBody>
      </p:sp>
      <p:sp>
        <p:nvSpPr>
          <p:cNvPr id="62" name="Text Placeholder 48"/>
          <p:cNvSpPr>
            <a:spLocks noGrp="1"/>
          </p:cNvSpPr>
          <p:nvPr>
            <p:ph type="body" sz="quarter" idx="34" hasCustomPrompt="1"/>
          </p:nvPr>
        </p:nvSpPr>
        <p:spPr>
          <a:xfrm>
            <a:off x="13487400" y="8391669"/>
            <a:ext cx="2926080" cy="329794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Name, Company</a:t>
            </a:r>
          </a:p>
        </p:txBody>
      </p:sp>
      <p:sp>
        <p:nvSpPr>
          <p:cNvPr id="65" name="Picture Placeholder 95"/>
          <p:cNvSpPr>
            <a:spLocks noGrp="1"/>
          </p:cNvSpPr>
          <p:nvPr>
            <p:ph type="pic" sz="quarter" idx="35" hasCustomPrompt="1"/>
          </p:nvPr>
        </p:nvSpPr>
        <p:spPr>
          <a:xfrm>
            <a:off x="13213080" y="2571749"/>
            <a:ext cx="3474720" cy="3474720"/>
          </a:xfrm>
          <a:prstGeom prst="diamond">
            <a:avLst/>
          </a:prstGeom>
          <a:solidFill>
            <a:schemeClr val="tx2"/>
          </a:solidFill>
          <a:ln w="285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799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8" grpId="0" animBg="1"/>
      <p:bldP spid="49" grpId="0"/>
      <p:bldP spid="50" grpId="0" animBg="1"/>
      <p:bldP spid="66" grpId="0"/>
      <p:bldP spid="67" grpId="0" animBg="1"/>
      <p:bldP spid="68" grpId="0"/>
      <p:bldP spid="69" grpId="0" animBg="1"/>
      <p:bldP spid="46" grpId="0"/>
      <p:bldP spid="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animBg="1"/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6958"/>
            <a:ext cx="18288000" cy="11521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399085"/>
            <a:ext cx="18288000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1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8022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9611688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34" name="Oval 33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7" name="Oval 36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39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0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42" name="Oval 41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32" name="Rectangle 31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</p:spTree>
    <p:extLst>
      <p:ext uri="{BB962C8B-B14F-4D97-AF65-F5344CB8AC3E}">
        <p14:creationId xmlns:p14="http://schemas.microsoft.com/office/powerpoint/2010/main" val="2816418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chy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03638"/>
            <a:ext cx="18288000" cy="5440311"/>
          </a:xfrm>
          <a:solidFill>
            <a:schemeClr val="tx2"/>
          </a:solidFill>
          <a:ln>
            <a:noFill/>
          </a:ln>
        </p:spPr>
        <p:txBody>
          <a:bodyPr anchor="t">
            <a:norm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 OR click the icon to add background</a:t>
            </a:r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234440"/>
            <a:ext cx="15087600" cy="822960"/>
          </a:xfrm>
        </p:spPr>
        <p:txBody>
          <a:bodyPr lIns="0" anchor="ctr">
            <a:noAutofit/>
          </a:bodyPr>
          <a:lstStyle>
            <a:lvl1pPr algn="ctr">
              <a:defRPr sz="480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685800"/>
            <a:ext cx="15087600" cy="548640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sz="2400" spc="45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40" indent="0" algn="ctr">
              <a:buNone/>
              <a:defRPr sz="3000"/>
            </a:lvl2pPr>
            <a:lvl3pPr marL="1371477" indent="0" algn="ctr">
              <a:buNone/>
              <a:defRPr sz="2700"/>
            </a:lvl3pPr>
            <a:lvl4pPr marL="2057216" indent="0" algn="ctr">
              <a:buNone/>
              <a:defRPr sz="2400"/>
            </a:lvl4pPr>
            <a:lvl5pPr marL="2742954" indent="0" algn="ctr">
              <a:buNone/>
              <a:defRPr sz="2400"/>
            </a:lvl5pPr>
            <a:lvl6pPr marL="3428691" indent="0" algn="ctr">
              <a:buNone/>
              <a:defRPr sz="2400"/>
            </a:lvl6pPr>
            <a:lvl7pPr marL="4114428" indent="0" algn="ctr">
              <a:buNone/>
              <a:defRPr sz="2400"/>
            </a:lvl7pPr>
            <a:lvl8pPr marL="4800168" indent="0" algn="ctr">
              <a:buNone/>
              <a:defRPr sz="2400"/>
            </a:lvl8pPr>
            <a:lvl9pPr marL="5485908" indent="0" algn="ctr">
              <a:buNone/>
              <a:defRPr sz="24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1085"/>
            <a:ext cx="18302229" cy="54864"/>
            <a:chOff x="0" y="6374169"/>
            <a:chExt cx="12201486" cy="36576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sp>
        <p:nvSpPr>
          <p:cNvPr id="12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7587908" y="4263477"/>
            <a:ext cx="3110390" cy="3110390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18" name="Text Placeholder 48"/>
          <p:cNvSpPr>
            <a:spLocks noGrp="1"/>
          </p:cNvSpPr>
          <p:nvPr>
            <p:ph type="body" sz="quarter" idx="29" hasCustomPrompt="1"/>
          </p:nvPr>
        </p:nvSpPr>
        <p:spPr>
          <a:xfrm>
            <a:off x="7315200" y="7797714"/>
            <a:ext cx="3657600" cy="331224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9" name="Text Placeholder 48"/>
          <p:cNvSpPr>
            <a:spLocks noGrp="1"/>
          </p:cNvSpPr>
          <p:nvPr>
            <p:ph type="body" sz="quarter" idx="34" hasCustomPrompt="1"/>
          </p:nvPr>
        </p:nvSpPr>
        <p:spPr>
          <a:xfrm>
            <a:off x="7315200" y="8128938"/>
            <a:ext cx="3657600" cy="460919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</p:spTree>
    <p:extLst>
      <p:ext uri="{BB962C8B-B14F-4D97-AF65-F5344CB8AC3E}">
        <p14:creationId xmlns:p14="http://schemas.microsoft.com/office/powerpoint/2010/main" val="2066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ch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2"/>
          <p:cNvSpPr>
            <a:spLocks noGrp="1"/>
          </p:cNvSpPr>
          <p:nvPr userDrawn="1">
            <p:ph type="pic" sz="quarter" idx="57" hasCustomPrompt="1"/>
          </p:nvPr>
        </p:nvSpPr>
        <p:spPr>
          <a:xfrm>
            <a:off x="3165348" y="1565149"/>
            <a:ext cx="1901952" cy="1901952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45" name="Picture Placeholder 2"/>
          <p:cNvSpPr>
            <a:spLocks noGrp="1"/>
          </p:cNvSpPr>
          <p:nvPr userDrawn="1">
            <p:ph type="pic" sz="quarter" idx="58" hasCustomPrompt="1"/>
          </p:nvPr>
        </p:nvSpPr>
        <p:spPr>
          <a:xfrm>
            <a:off x="8186865" y="1565149"/>
            <a:ext cx="1901952" cy="1901952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46" name="Picture Placeholder 2"/>
          <p:cNvSpPr>
            <a:spLocks noGrp="1"/>
          </p:cNvSpPr>
          <p:nvPr userDrawn="1">
            <p:ph type="pic" sz="quarter" idx="59" hasCustomPrompt="1"/>
          </p:nvPr>
        </p:nvSpPr>
        <p:spPr>
          <a:xfrm>
            <a:off x="13229480" y="1565149"/>
            <a:ext cx="1901952" cy="1901952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47" name="Picture Placeholder 2"/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2028662" y="6391770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48" name="Picture Placeholder 2"/>
          <p:cNvSpPr>
            <a:spLocks noGrp="1" noChangeAspect="1"/>
          </p:cNvSpPr>
          <p:nvPr>
            <p:ph type="pic" sz="quarter" idx="61" hasCustomPrompt="1"/>
          </p:nvPr>
        </p:nvSpPr>
        <p:spPr>
          <a:xfrm>
            <a:off x="4684775" y="6391770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49" name="Picture Placeholder 2"/>
          <p:cNvSpPr>
            <a:spLocks noGrp="1" noChangeAspect="1"/>
          </p:cNvSpPr>
          <p:nvPr>
            <p:ph type="pic" sz="quarter" idx="62" hasCustomPrompt="1"/>
          </p:nvPr>
        </p:nvSpPr>
        <p:spPr>
          <a:xfrm>
            <a:off x="7051704" y="6391770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0" name="Picture Placeholder 2"/>
          <p:cNvSpPr>
            <a:spLocks noGrp="1" noChangeAspect="1"/>
          </p:cNvSpPr>
          <p:nvPr>
            <p:ph type="pic" sz="quarter" idx="63" hasCustomPrompt="1"/>
          </p:nvPr>
        </p:nvSpPr>
        <p:spPr>
          <a:xfrm>
            <a:off x="9696931" y="6391770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1" name="Picture Placeholder 2"/>
          <p:cNvSpPr>
            <a:spLocks noGrp="1" noChangeAspect="1"/>
          </p:cNvSpPr>
          <p:nvPr>
            <p:ph type="pic" sz="quarter" idx="64" hasCustomPrompt="1"/>
          </p:nvPr>
        </p:nvSpPr>
        <p:spPr>
          <a:xfrm>
            <a:off x="12094319" y="6391770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2" name="Picture Placeholder 2"/>
          <p:cNvSpPr>
            <a:spLocks noGrp="1" noChangeAspect="1"/>
          </p:cNvSpPr>
          <p:nvPr>
            <p:ph type="pic" sz="quarter" idx="65" hasCustomPrompt="1"/>
          </p:nvPr>
        </p:nvSpPr>
        <p:spPr>
          <a:xfrm>
            <a:off x="14739546" y="6391770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3" name="Text Placeholder 48"/>
          <p:cNvSpPr>
            <a:spLocks noGrp="1"/>
          </p:cNvSpPr>
          <p:nvPr>
            <p:ph type="body" sz="quarter" idx="29" hasCustomPrompt="1"/>
          </p:nvPr>
        </p:nvSpPr>
        <p:spPr>
          <a:xfrm>
            <a:off x="2811758" y="4206770"/>
            <a:ext cx="2612244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4" name="Text Placeholder 48"/>
          <p:cNvSpPr>
            <a:spLocks noGrp="1"/>
          </p:cNvSpPr>
          <p:nvPr>
            <p:ph type="body" sz="quarter" idx="34" hasCustomPrompt="1"/>
          </p:nvPr>
        </p:nvSpPr>
        <p:spPr>
          <a:xfrm>
            <a:off x="2811758" y="4537994"/>
            <a:ext cx="2612244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55" name="Text Placeholder 48"/>
          <p:cNvSpPr>
            <a:spLocks noGrp="1"/>
          </p:cNvSpPr>
          <p:nvPr>
            <p:ph type="body" sz="quarter" idx="66" hasCustomPrompt="1"/>
          </p:nvPr>
        </p:nvSpPr>
        <p:spPr>
          <a:xfrm>
            <a:off x="1619063" y="8613159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6" name="Text Placeholder 48"/>
          <p:cNvSpPr>
            <a:spLocks noGrp="1"/>
          </p:cNvSpPr>
          <p:nvPr>
            <p:ph type="body" sz="quarter" idx="67" hasCustomPrompt="1"/>
          </p:nvPr>
        </p:nvSpPr>
        <p:spPr>
          <a:xfrm>
            <a:off x="1619063" y="8944383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57" name="Text Placeholder 48"/>
          <p:cNvSpPr>
            <a:spLocks noGrp="1"/>
          </p:cNvSpPr>
          <p:nvPr>
            <p:ph type="body" sz="quarter" idx="68" hasCustomPrompt="1"/>
          </p:nvPr>
        </p:nvSpPr>
        <p:spPr>
          <a:xfrm>
            <a:off x="4275175" y="8613159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8" name="Text Placeholder 48"/>
          <p:cNvSpPr>
            <a:spLocks noGrp="1"/>
          </p:cNvSpPr>
          <p:nvPr>
            <p:ph type="body" sz="quarter" idx="69" hasCustomPrompt="1"/>
          </p:nvPr>
        </p:nvSpPr>
        <p:spPr>
          <a:xfrm>
            <a:off x="4275175" y="8944383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59" name="Text Placeholder 48"/>
          <p:cNvSpPr>
            <a:spLocks noGrp="1"/>
          </p:cNvSpPr>
          <p:nvPr>
            <p:ph type="body" sz="quarter" idx="70" hasCustomPrompt="1"/>
          </p:nvPr>
        </p:nvSpPr>
        <p:spPr>
          <a:xfrm>
            <a:off x="6642106" y="8613159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0" name="Text Placeholder 48"/>
          <p:cNvSpPr>
            <a:spLocks noGrp="1"/>
          </p:cNvSpPr>
          <p:nvPr>
            <p:ph type="body" sz="quarter" idx="71" hasCustomPrompt="1"/>
          </p:nvPr>
        </p:nvSpPr>
        <p:spPr>
          <a:xfrm>
            <a:off x="6642106" y="8944383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61" name="Text Placeholder 48"/>
          <p:cNvSpPr>
            <a:spLocks noGrp="1"/>
          </p:cNvSpPr>
          <p:nvPr>
            <p:ph type="body" sz="quarter" idx="72" hasCustomPrompt="1"/>
          </p:nvPr>
        </p:nvSpPr>
        <p:spPr>
          <a:xfrm>
            <a:off x="9298218" y="8613159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2" name="Text Placeholder 48"/>
          <p:cNvSpPr>
            <a:spLocks noGrp="1"/>
          </p:cNvSpPr>
          <p:nvPr>
            <p:ph type="body" sz="quarter" idx="73" hasCustomPrompt="1"/>
          </p:nvPr>
        </p:nvSpPr>
        <p:spPr>
          <a:xfrm>
            <a:off x="9298218" y="8944383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63" name="Text Placeholder 48"/>
          <p:cNvSpPr>
            <a:spLocks noGrp="1"/>
          </p:cNvSpPr>
          <p:nvPr>
            <p:ph type="body" sz="quarter" idx="74" hasCustomPrompt="1"/>
          </p:nvPr>
        </p:nvSpPr>
        <p:spPr>
          <a:xfrm>
            <a:off x="11685442" y="8613159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4" name="Text Placeholder 48"/>
          <p:cNvSpPr>
            <a:spLocks noGrp="1"/>
          </p:cNvSpPr>
          <p:nvPr>
            <p:ph type="body" sz="quarter" idx="75" hasCustomPrompt="1"/>
          </p:nvPr>
        </p:nvSpPr>
        <p:spPr>
          <a:xfrm>
            <a:off x="11685442" y="8944383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65" name="Text Placeholder 48"/>
          <p:cNvSpPr>
            <a:spLocks noGrp="1"/>
          </p:cNvSpPr>
          <p:nvPr>
            <p:ph type="body" sz="quarter" idx="76" hasCustomPrompt="1"/>
          </p:nvPr>
        </p:nvSpPr>
        <p:spPr>
          <a:xfrm>
            <a:off x="14341554" y="8613159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6" name="Text Placeholder 48"/>
          <p:cNvSpPr>
            <a:spLocks noGrp="1"/>
          </p:cNvSpPr>
          <p:nvPr>
            <p:ph type="body" sz="quarter" idx="77" hasCustomPrompt="1"/>
          </p:nvPr>
        </p:nvSpPr>
        <p:spPr>
          <a:xfrm>
            <a:off x="14341554" y="8944383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67" name="Text Placeholder 48"/>
          <p:cNvSpPr>
            <a:spLocks noGrp="1"/>
          </p:cNvSpPr>
          <p:nvPr>
            <p:ph type="body" sz="quarter" idx="78" hasCustomPrompt="1"/>
          </p:nvPr>
        </p:nvSpPr>
        <p:spPr>
          <a:xfrm>
            <a:off x="7818250" y="4206770"/>
            <a:ext cx="2612244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8" name="Text Placeholder 48"/>
          <p:cNvSpPr>
            <a:spLocks noGrp="1"/>
          </p:cNvSpPr>
          <p:nvPr>
            <p:ph type="body" sz="quarter" idx="79" hasCustomPrompt="1"/>
          </p:nvPr>
        </p:nvSpPr>
        <p:spPr>
          <a:xfrm>
            <a:off x="7818250" y="4537994"/>
            <a:ext cx="2612244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69" name="Text Placeholder 48"/>
          <p:cNvSpPr>
            <a:spLocks noGrp="1"/>
          </p:cNvSpPr>
          <p:nvPr>
            <p:ph type="body" sz="quarter" idx="80" hasCustomPrompt="1"/>
          </p:nvPr>
        </p:nvSpPr>
        <p:spPr>
          <a:xfrm>
            <a:off x="12857842" y="4206770"/>
            <a:ext cx="2612244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0" name="Text Placeholder 48"/>
          <p:cNvSpPr>
            <a:spLocks noGrp="1"/>
          </p:cNvSpPr>
          <p:nvPr>
            <p:ph type="body" sz="quarter" idx="81" hasCustomPrompt="1"/>
          </p:nvPr>
        </p:nvSpPr>
        <p:spPr>
          <a:xfrm>
            <a:off x="12857842" y="4537994"/>
            <a:ext cx="2612244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</p:spTree>
    <p:extLst>
      <p:ext uri="{BB962C8B-B14F-4D97-AF65-F5344CB8AC3E}">
        <p14:creationId xmlns:p14="http://schemas.microsoft.com/office/powerpoint/2010/main" val="1495096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ch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2"/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2028662" y="1529486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48" name="Picture Placeholder 2"/>
          <p:cNvSpPr>
            <a:spLocks noGrp="1" noChangeAspect="1"/>
          </p:cNvSpPr>
          <p:nvPr>
            <p:ph type="pic" sz="quarter" idx="61" hasCustomPrompt="1"/>
          </p:nvPr>
        </p:nvSpPr>
        <p:spPr>
          <a:xfrm>
            <a:off x="4684775" y="1529486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49" name="Picture Placeholder 2"/>
          <p:cNvSpPr>
            <a:spLocks noGrp="1" noChangeAspect="1"/>
          </p:cNvSpPr>
          <p:nvPr>
            <p:ph type="pic" sz="quarter" idx="62" hasCustomPrompt="1"/>
          </p:nvPr>
        </p:nvSpPr>
        <p:spPr>
          <a:xfrm>
            <a:off x="7051704" y="1529486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0" name="Picture Placeholder 2"/>
          <p:cNvSpPr>
            <a:spLocks noGrp="1" noChangeAspect="1"/>
          </p:cNvSpPr>
          <p:nvPr>
            <p:ph type="pic" sz="quarter" idx="63" hasCustomPrompt="1"/>
          </p:nvPr>
        </p:nvSpPr>
        <p:spPr>
          <a:xfrm>
            <a:off x="9696931" y="1529486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1" name="Picture Placeholder 2"/>
          <p:cNvSpPr>
            <a:spLocks noGrp="1" noChangeAspect="1"/>
          </p:cNvSpPr>
          <p:nvPr>
            <p:ph type="pic" sz="quarter" idx="64" hasCustomPrompt="1"/>
          </p:nvPr>
        </p:nvSpPr>
        <p:spPr>
          <a:xfrm>
            <a:off x="12094319" y="1529486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2" name="Picture Placeholder 2"/>
          <p:cNvSpPr>
            <a:spLocks noGrp="1" noChangeAspect="1"/>
          </p:cNvSpPr>
          <p:nvPr>
            <p:ph type="pic" sz="quarter" idx="65" hasCustomPrompt="1"/>
          </p:nvPr>
        </p:nvSpPr>
        <p:spPr>
          <a:xfrm>
            <a:off x="14739546" y="1529486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55" name="Text Placeholder 48"/>
          <p:cNvSpPr>
            <a:spLocks noGrp="1"/>
          </p:cNvSpPr>
          <p:nvPr>
            <p:ph type="body" sz="quarter" idx="66" hasCustomPrompt="1"/>
          </p:nvPr>
        </p:nvSpPr>
        <p:spPr>
          <a:xfrm>
            <a:off x="1619063" y="3750875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6" name="Text Placeholder 48"/>
          <p:cNvSpPr>
            <a:spLocks noGrp="1"/>
          </p:cNvSpPr>
          <p:nvPr>
            <p:ph type="body" sz="quarter" idx="67" hasCustomPrompt="1"/>
          </p:nvPr>
        </p:nvSpPr>
        <p:spPr>
          <a:xfrm>
            <a:off x="1619063" y="4082099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57" name="Text Placeholder 48"/>
          <p:cNvSpPr>
            <a:spLocks noGrp="1"/>
          </p:cNvSpPr>
          <p:nvPr>
            <p:ph type="body" sz="quarter" idx="68" hasCustomPrompt="1"/>
          </p:nvPr>
        </p:nvSpPr>
        <p:spPr>
          <a:xfrm>
            <a:off x="4275175" y="3750875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8" name="Text Placeholder 48"/>
          <p:cNvSpPr>
            <a:spLocks noGrp="1"/>
          </p:cNvSpPr>
          <p:nvPr>
            <p:ph type="body" sz="quarter" idx="69" hasCustomPrompt="1"/>
          </p:nvPr>
        </p:nvSpPr>
        <p:spPr>
          <a:xfrm>
            <a:off x="4275175" y="4082099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59" name="Text Placeholder 48"/>
          <p:cNvSpPr>
            <a:spLocks noGrp="1"/>
          </p:cNvSpPr>
          <p:nvPr>
            <p:ph type="body" sz="quarter" idx="70" hasCustomPrompt="1"/>
          </p:nvPr>
        </p:nvSpPr>
        <p:spPr>
          <a:xfrm>
            <a:off x="6642106" y="3750875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0" name="Text Placeholder 48"/>
          <p:cNvSpPr>
            <a:spLocks noGrp="1"/>
          </p:cNvSpPr>
          <p:nvPr>
            <p:ph type="body" sz="quarter" idx="71" hasCustomPrompt="1"/>
          </p:nvPr>
        </p:nvSpPr>
        <p:spPr>
          <a:xfrm>
            <a:off x="6642106" y="4082099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61" name="Text Placeholder 48"/>
          <p:cNvSpPr>
            <a:spLocks noGrp="1"/>
          </p:cNvSpPr>
          <p:nvPr>
            <p:ph type="body" sz="quarter" idx="72" hasCustomPrompt="1"/>
          </p:nvPr>
        </p:nvSpPr>
        <p:spPr>
          <a:xfrm>
            <a:off x="9298218" y="3750875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2" name="Text Placeholder 48"/>
          <p:cNvSpPr>
            <a:spLocks noGrp="1"/>
          </p:cNvSpPr>
          <p:nvPr>
            <p:ph type="body" sz="quarter" idx="73" hasCustomPrompt="1"/>
          </p:nvPr>
        </p:nvSpPr>
        <p:spPr>
          <a:xfrm>
            <a:off x="9298218" y="4082099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63" name="Text Placeholder 48"/>
          <p:cNvSpPr>
            <a:spLocks noGrp="1"/>
          </p:cNvSpPr>
          <p:nvPr>
            <p:ph type="body" sz="quarter" idx="74" hasCustomPrompt="1"/>
          </p:nvPr>
        </p:nvSpPr>
        <p:spPr>
          <a:xfrm>
            <a:off x="11685442" y="3750875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4" name="Text Placeholder 48"/>
          <p:cNvSpPr>
            <a:spLocks noGrp="1"/>
          </p:cNvSpPr>
          <p:nvPr>
            <p:ph type="body" sz="quarter" idx="75" hasCustomPrompt="1"/>
          </p:nvPr>
        </p:nvSpPr>
        <p:spPr>
          <a:xfrm>
            <a:off x="11685442" y="4082099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65" name="Text Placeholder 48"/>
          <p:cNvSpPr>
            <a:spLocks noGrp="1"/>
          </p:cNvSpPr>
          <p:nvPr>
            <p:ph type="body" sz="quarter" idx="76" hasCustomPrompt="1"/>
          </p:nvPr>
        </p:nvSpPr>
        <p:spPr>
          <a:xfrm>
            <a:off x="14341554" y="3750875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6" name="Text Placeholder 48"/>
          <p:cNvSpPr>
            <a:spLocks noGrp="1"/>
          </p:cNvSpPr>
          <p:nvPr>
            <p:ph type="body" sz="quarter" idx="77" hasCustomPrompt="1"/>
          </p:nvPr>
        </p:nvSpPr>
        <p:spPr>
          <a:xfrm>
            <a:off x="14341554" y="4082099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89" name="Picture Placeholder 2"/>
          <p:cNvSpPr>
            <a:spLocks noGrp="1" noChangeAspect="1"/>
          </p:cNvSpPr>
          <p:nvPr>
            <p:ph type="pic" sz="quarter" idx="79" hasCustomPrompt="1"/>
          </p:nvPr>
        </p:nvSpPr>
        <p:spPr>
          <a:xfrm>
            <a:off x="4684775" y="5730418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90" name="Picture Placeholder 2"/>
          <p:cNvSpPr>
            <a:spLocks noGrp="1" noChangeAspect="1"/>
          </p:cNvSpPr>
          <p:nvPr>
            <p:ph type="pic" sz="quarter" idx="80" hasCustomPrompt="1"/>
          </p:nvPr>
        </p:nvSpPr>
        <p:spPr>
          <a:xfrm>
            <a:off x="7051704" y="5730418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91" name="Picture Placeholder 2"/>
          <p:cNvSpPr>
            <a:spLocks noGrp="1" noChangeAspect="1"/>
          </p:cNvSpPr>
          <p:nvPr>
            <p:ph type="pic" sz="quarter" idx="81" hasCustomPrompt="1"/>
          </p:nvPr>
        </p:nvSpPr>
        <p:spPr>
          <a:xfrm>
            <a:off x="9696931" y="5730418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92" name="Picture Placeholder 2"/>
          <p:cNvSpPr>
            <a:spLocks noGrp="1" noChangeAspect="1"/>
          </p:cNvSpPr>
          <p:nvPr>
            <p:ph type="pic" sz="quarter" idx="82" hasCustomPrompt="1"/>
          </p:nvPr>
        </p:nvSpPr>
        <p:spPr>
          <a:xfrm>
            <a:off x="12094319" y="5730418"/>
            <a:ext cx="1527048" cy="1527048"/>
          </a:xfrm>
          <a:prstGeom prst="ellipse">
            <a:avLst/>
          </a:prstGeom>
          <a:solidFill>
            <a:srgbClr val="D9D9D9"/>
          </a:solidFill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or drag to add photo</a:t>
            </a:r>
            <a:endParaRPr lang="id-ID" dirty="0"/>
          </a:p>
        </p:txBody>
      </p:sp>
      <p:sp>
        <p:nvSpPr>
          <p:cNvPr id="96" name="Text Placeholder 48"/>
          <p:cNvSpPr>
            <a:spLocks noGrp="1"/>
          </p:cNvSpPr>
          <p:nvPr>
            <p:ph type="body" sz="quarter" idx="86" hasCustomPrompt="1"/>
          </p:nvPr>
        </p:nvSpPr>
        <p:spPr>
          <a:xfrm>
            <a:off x="4275175" y="7951807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97" name="Text Placeholder 48"/>
          <p:cNvSpPr>
            <a:spLocks noGrp="1"/>
          </p:cNvSpPr>
          <p:nvPr>
            <p:ph type="body" sz="quarter" idx="87" hasCustomPrompt="1"/>
          </p:nvPr>
        </p:nvSpPr>
        <p:spPr>
          <a:xfrm>
            <a:off x="4275175" y="8283031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98" name="Text Placeholder 48"/>
          <p:cNvSpPr>
            <a:spLocks noGrp="1"/>
          </p:cNvSpPr>
          <p:nvPr>
            <p:ph type="body" sz="quarter" idx="88" hasCustomPrompt="1"/>
          </p:nvPr>
        </p:nvSpPr>
        <p:spPr>
          <a:xfrm>
            <a:off x="6642106" y="7951807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99" name="Text Placeholder 48"/>
          <p:cNvSpPr>
            <a:spLocks noGrp="1"/>
          </p:cNvSpPr>
          <p:nvPr>
            <p:ph type="body" sz="quarter" idx="89" hasCustomPrompt="1"/>
          </p:nvPr>
        </p:nvSpPr>
        <p:spPr>
          <a:xfrm>
            <a:off x="6642106" y="8283031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100" name="Text Placeholder 48"/>
          <p:cNvSpPr>
            <a:spLocks noGrp="1"/>
          </p:cNvSpPr>
          <p:nvPr>
            <p:ph type="body" sz="quarter" idx="90" hasCustomPrompt="1"/>
          </p:nvPr>
        </p:nvSpPr>
        <p:spPr>
          <a:xfrm>
            <a:off x="9298218" y="7951807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01" name="Text Placeholder 48"/>
          <p:cNvSpPr>
            <a:spLocks noGrp="1"/>
          </p:cNvSpPr>
          <p:nvPr>
            <p:ph type="body" sz="quarter" idx="91" hasCustomPrompt="1"/>
          </p:nvPr>
        </p:nvSpPr>
        <p:spPr>
          <a:xfrm>
            <a:off x="9298218" y="8283031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102" name="Text Placeholder 48"/>
          <p:cNvSpPr>
            <a:spLocks noGrp="1"/>
          </p:cNvSpPr>
          <p:nvPr>
            <p:ph type="body" sz="quarter" idx="92" hasCustomPrompt="1"/>
          </p:nvPr>
        </p:nvSpPr>
        <p:spPr>
          <a:xfrm>
            <a:off x="11685442" y="7951807"/>
            <a:ext cx="2346246" cy="331224"/>
          </a:xfrm>
          <a:solidFill>
            <a:srgbClr val="323232"/>
          </a:solidFill>
        </p:spPr>
        <p:txBody>
          <a:bodyPr lIns="0" rIns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03" name="Text Placeholder 48"/>
          <p:cNvSpPr>
            <a:spLocks noGrp="1"/>
          </p:cNvSpPr>
          <p:nvPr>
            <p:ph type="body" sz="quarter" idx="93" hasCustomPrompt="1"/>
          </p:nvPr>
        </p:nvSpPr>
        <p:spPr>
          <a:xfrm>
            <a:off x="11685442" y="8283031"/>
            <a:ext cx="2346246" cy="460919"/>
          </a:xfrm>
          <a:solidFill>
            <a:srgbClr val="323232"/>
          </a:solidFill>
        </p:spPr>
        <p:txBody>
          <a:bodyPr lIns="0" rIns="0">
            <a:normAutofit/>
          </a:bodyPr>
          <a:lstStyle>
            <a:lvl1pPr marL="0" indent="0" algn="ctr">
              <a:buNone/>
              <a:defRPr sz="1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Support Team</a:t>
            </a:r>
          </a:p>
        </p:txBody>
      </p:sp>
      <p:sp>
        <p:nvSpPr>
          <p:cNvPr id="114" name="Rectangle 113"/>
          <p:cNvSpPr/>
          <p:nvPr userDrawn="1"/>
        </p:nvSpPr>
        <p:spPr>
          <a:xfrm>
            <a:off x="0" y="9611688"/>
            <a:ext cx="18288000" cy="675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11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000252" y="9756809"/>
            <a:ext cx="3047457" cy="38507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Business Name</a:t>
            </a:r>
          </a:p>
        </p:txBody>
      </p:sp>
      <p:sp>
        <p:nvSpPr>
          <p:cNvPr id="116" name="Oval 115">
            <a:hlinkClick r:id="" action="ppaction://hlinkshowjump?jump=previousslide"/>
          </p:cNvPr>
          <p:cNvSpPr/>
          <p:nvPr userDrawn="1"/>
        </p:nvSpPr>
        <p:spPr>
          <a:xfrm>
            <a:off x="8372690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117" name="Oval 116">
            <a:hlinkClick r:id="" action="ppaction://hlinkshowjump?jump=nextslide"/>
          </p:cNvPr>
          <p:cNvSpPr/>
          <p:nvPr userDrawn="1"/>
        </p:nvSpPr>
        <p:spPr>
          <a:xfrm>
            <a:off x="9590766" y="9790538"/>
            <a:ext cx="317616" cy="31761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118" name="Freeform 98">
            <a:hlinkClick r:id="" action="ppaction://hlinkshowjump?jump=previousslide"/>
          </p:cNvPr>
          <p:cNvSpPr>
            <a:spLocks/>
          </p:cNvSpPr>
          <p:nvPr userDrawn="1"/>
        </p:nvSpPr>
        <p:spPr bwMode="auto">
          <a:xfrm>
            <a:off x="8482919" y="9895316"/>
            <a:ext cx="68580" cy="108063"/>
          </a:xfrm>
          <a:custGeom>
            <a:avLst/>
            <a:gdLst>
              <a:gd name="T0" fmla="*/ 13 w 28"/>
              <a:gd name="T1" fmla="*/ 22 h 44"/>
              <a:gd name="T2" fmla="*/ 27 w 28"/>
              <a:gd name="T3" fmla="*/ 36 h 44"/>
              <a:gd name="T4" fmla="*/ 27 w 28"/>
              <a:gd name="T5" fmla="*/ 39 h 44"/>
              <a:gd name="T6" fmla="*/ 23 w 28"/>
              <a:gd name="T7" fmla="*/ 43 h 44"/>
              <a:gd name="T8" fmla="*/ 20 w 28"/>
              <a:gd name="T9" fmla="*/ 43 h 44"/>
              <a:gd name="T10" fmla="*/ 0 w 28"/>
              <a:gd name="T11" fmla="*/ 23 h 44"/>
              <a:gd name="T12" fmla="*/ 0 w 28"/>
              <a:gd name="T13" fmla="*/ 21 h 44"/>
              <a:gd name="T14" fmla="*/ 20 w 28"/>
              <a:gd name="T15" fmla="*/ 1 h 44"/>
              <a:gd name="T16" fmla="*/ 23 w 28"/>
              <a:gd name="T17" fmla="*/ 1 h 44"/>
              <a:gd name="T18" fmla="*/ 27 w 28"/>
              <a:gd name="T19" fmla="*/ 5 h 44"/>
              <a:gd name="T20" fmla="*/ 27 w 28"/>
              <a:gd name="T21" fmla="*/ 8 h 44"/>
              <a:gd name="T22" fmla="*/ 13 w 28"/>
              <a:gd name="T23" fmla="*/ 2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13" y="22"/>
                </a:move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8" y="38"/>
                  <a:pt x="27" y="39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4"/>
                  <a:pt x="21" y="44"/>
                  <a:pt x="20" y="4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2" y="0"/>
                  <a:pt x="23" y="1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7"/>
                  <a:pt x="27" y="8"/>
                </a:cubicBezTo>
                <a:lnTo>
                  <a:pt x="1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119" name="Freeform 99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>
            <a:off x="9729569" y="9896873"/>
            <a:ext cx="68580" cy="104949"/>
          </a:xfrm>
          <a:custGeom>
            <a:avLst/>
            <a:gdLst>
              <a:gd name="T0" fmla="*/ 8 w 28"/>
              <a:gd name="T1" fmla="*/ 43 h 43"/>
              <a:gd name="T2" fmla="*/ 5 w 28"/>
              <a:gd name="T3" fmla="*/ 43 h 43"/>
              <a:gd name="T4" fmla="*/ 1 w 28"/>
              <a:gd name="T5" fmla="*/ 38 h 43"/>
              <a:gd name="T6" fmla="*/ 1 w 28"/>
              <a:gd name="T7" fmla="*/ 36 h 43"/>
              <a:gd name="T8" fmla="*/ 15 w 28"/>
              <a:gd name="T9" fmla="*/ 22 h 43"/>
              <a:gd name="T10" fmla="*/ 1 w 28"/>
              <a:gd name="T11" fmla="*/ 8 h 43"/>
              <a:gd name="T12" fmla="*/ 1 w 28"/>
              <a:gd name="T13" fmla="*/ 5 h 43"/>
              <a:gd name="T14" fmla="*/ 5 w 28"/>
              <a:gd name="T15" fmla="*/ 1 h 43"/>
              <a:gd name="T16" fmla="*/ 8 w 28"/>
              <a:gd name="T17" fmla="*/ 1 h 43"/>
              <a:gd name="T18" fmla="*/ 27 w 28"/>
              <a:gd name="T19" fmla="*/ 21 h 43"/>
              <a:gd name="T20" fmla="*/ 27 w 28"/>
              <a:gd name="T21" fmla="*/ 23 h 43"/>
              <a:gd name="T22" fmla="*/ 8 w 28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3">
                <a:moveTo>
                  <a:pt x="8" y="43"/>
                </a:moveTo>
                <a:cubicBezTo>
                  <a:pt x="7" y="43"/>
                  <a:pt x="6" y="43"/>
                  <a:pt x="5" y="43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15" y="22"/>
                  <a:pt x="15" y="22"/>
                  <a:pt x="15" y="22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2"/>
                  <a:pt x="27" y="23"/>
                </a:cubicBezTo>
                <a:lnTo>
                  <a:pt x="8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3240"/>
          </a:p>
        </p:txBody>
      </p:sp>
      <p:sp>
        <p:nvSpPr>
          <p:cNvPr id="12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233365" y="9756809"/>
            <a:ext cx="3454437" cy="385074"/>
          </a:xfrm>
        </p:spPr>
        <p:txBody>
          <a:bodyPr lIns="0" rIns="0" anchor="ctr">
            <a:noAutofit/>
          </a:bodyPr>
          <a:lstStyle>
            <a:lvl1pPr marL="0" indent="0" algn="r">
              <a:buNone/>
              <a:defRPr sz="1400" b="0" spc="4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or Slogan</a:t>
            </a:r>
          </a:p>
        </p:txBody>
      </p:sp>
      <p:sp>
        <p:nvSpPr>
          <p:cNvPr id="121" name="Oval 120">
            <a:hlinkClick r:id="" action="ppaction://hlinkshowjump?jump=previousslide"/>
          </p:cNvPr>
          <p:cNvSpPr/>
          <p:nvPr userDrawn="1"/>
        </p:nvSpPr>
        <p:spPr>
          <a:xfrm>
            <a:off x="8900017" y="9708825"/>
            <a:ext cx="481040" cy="48103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40"/>
          </a:p>
        </p:txBody>
      </p:sp>
      <p:sp>
        <p:nvSpPr>
          <p:cNvPr id="122" name="Slide Number Placeholder 5"/>
          <p:cNvSpPr txBox="1">
            <a:spLocks/>
          </p:cNvSpPr>
          <p:nvPr userDrawn="1"/>
        </p:nvSpPr>
        <p:spPr>
          <a:xfrm>
            <a:off x="8851164" y="9797103"/>
            <a:ext cx="585672" cy="304482"/>
          </a:xfrm>
          <a:prstGeom prst="rect">
            <a:avLst/>
          </a:prstGeom>
          <a:noFill/>
        </p:spPr>
        <p:txBody>
          <a:bodyPr vert="horz" lIns="0" tIns="68580" rIns="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EBE71-DAF8-4D13-BFB5-6F24DAF3B2C2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23" name="Group 122"/>
          <p:cNvGrpSpPr/>
          <p:nvPr userDrawn="1"/>
        </p:nvGrpSpPr>
        <p:grpSpPr>
          <a:xfrm>
            <a:off x="0" y="9561254"/>
            <a:ext cx="18302229" cy="54864"/>
            <a:chOff x="0" y="6374169"/>
            <a:chExt cx="12201486" cy="36576"/>
          </a:xfrm>
        </p:grpSpPr>
        <p:sp>
          <p:nvSpPr>
            <p:cNvPr id="124" name="Rectangle 123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25" name="Rectangle 124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26" name="Rectangle 125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27" name="Rectangle 126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</p:spTree>
    <p:extLst>
      <p:ext uri="{BB962C8B-B14F-4D97-AF65-F5344CB8AC3E}">
        <p14:creationId xmlns:p14="http://schemas.microsoft.com/office/powerpoint/2010/main" val="1783112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r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5948"/>
            <a:ext cx="18288000" cy="1023105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 OR click the icon to add background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1085"/>
            <a:ext cx="18302229" cy="54864"/>
            <a:chOff x="0" y="6374169"/>
            <a:chExt cx="12201486" cy="36576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</p:spTree>
    <p:extLst>
      <p:ext uri="{BB962C8B-B14F-4D97-AF65-F5344CB8AC3E}">
        <p14:creationId xmlns:p14="http://schemas.microsoft.com/office/powerpoint/2010/main" val="189841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r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086100"/>
            <a:ext cx="8257978" cy="4114800"/>
          </a:xfrm>
          <a:custGeom>
            <a:avLst/>
            <a:gdLst>
              <a:gd name="connsiteX0" fmla="*/ 0 w 8257978"/>
              <a:gd name="connsiteY0" fmla="*/ 0 h 4114800"/>
              <a:gd name="connsiteX1" fmla="*/ 8257978 w 8257978"/>
              <a:gd name="connsiteY1" fmla="*/ 0 h 4114800"/>
              <a:gd name="connsiteX2" fmla="*/ 5763298 w 8257978"/>
              <a:gd name="connsiteY2" fmla="*/ 4114800 h 4114800"/>
              <a:gd name="connsiteX3" fmla="*/ 0 w 8257978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7978" h="4114800">
                <a:moveTo>
                  <a:pt x="0" y="0"/>
                </a:moveTo>
                <a:lnTo>
                  <a:pt x="8257978" y="0"/>
                </a:lnTo>
                <a:lnTo>
                  <a:pt x="5763298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and drop image OR click the icon to add photo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1085"/>
            <a:ext cx="18302229" cy="54864"/>
            <a:chOff x="0" y="6374169"/>
            <a:chExt cx="12201486" cy="36576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74169"/>
              <a:ext cx="3054096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049130" y="6374169"/>
              <a:ext cx="3054096" cy="36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098260" y="6374169"/>
              <a:ext cx="3054096" cy="36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147390" y="6374169"/>
              <a:ext cx="3054096" cy="36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40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5760591" y="3086100"/>
            <a:ext cx="12527409" cy="4114800"/>
          </a:xfrm>
          <a:custGeom>
            <a:avLst/>
            <a:gdLst>
              <a:gd name="connsiteX0" fmla="*/ 2497373 w 12527409"/>
              <a:gd name="connsiteY0" fmla="*/ 0 h 4114800"/>
              <a:gd name="connsiteX1" fmla="*/ 12527409 w 12527409"/>
              <a:gd name="connsiteY1" fmla="*/ 0 h 4114800"/>
              <a:gd name="connsiteX2" fmla="*/ 12527409 w 12527409"/>
              <a:gd name="connsiteY2" fmla="*/ 4114800 h 4114800"/>
              <a:gd name="connsiteX3" fmla="*/ 0 w 12527409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409" h="4114800">
                <a:moveTo>
                  <a:pt x="2497373" y="0"/>
                </a:moveTo>
                <a:lnTo>
                  <a:pt x="12527409" y="0"/>
                </a:lnTo>
                <a:lnTo>
                  <a:pt x="12527409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137147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 OR click the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281481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D8972-E5AB-4624-8A08-7D7949FEB55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CD0DF-C990-47E5-91B8-BA1687A9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5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7" r:id="rId2"/>
    <p:sldLayoutId id="2147483798" r:id="rId3"/>
    <p:sldLayoutId id="2147483799" r:id="rId4"/>
    <p:sldLayoutId id="2147483829" r:id="rId5"/>
    <p:sldLayoutId id="2147483830" r:id="rId6"/>
    <p:sldLayoutId id="2147483831" r:id="rId7"/>
    <p:sldLayoutId id="2147483746" r:id="rId8"/>
    <p:sldLayoutId id="2147483747" r:id="rId9"/>
    <p:sldLayoutId id="2147483833" r:id="rId10"/>
    <p:sldLayoutId id="2147483844" r:id="rId11"/>
    <p:sldLayoutId id="2147483845" r:id="rId12"/>
    <p:sldLayoutId id="2147483837" r:id="rId13"/>
    <p:sldLayoutId id="2147483840" r:id="rId14"/>
    <p:sldLayoutId id="2147483839" r:id="rId15"/>
    <p:sldLayoutId id="2147483838" r:id="rId16"/>
    <p:sldLayoutId id="2147483841" r:id="rId17"/>
    <p:sldLayoutId id="2147483810" r:id="rId18"/>
    <p:sldLayoutId id="2147483811" r:id="rId19"/>
    <p:sldLayoutId id="2147483808" r:id="rId20"/>
    <p:sldLayoutId id="2147483809" r:id="rId21"/>
    <p:sldLayoutId id="2147483821" r:id="rId22"/>
    <p:sldLayoutId id="2147483826" r:id="rId23"/>
    <p:sldLayoutId id="2147483824" r:id="rId24"/>
    <p:sldLayoutId id="2147483812" r:id="rId25"/>
    <p:sldLayoutId id="2147483818" r:id="rId26"/>
    <p:sldLayoutId id="2147483820" r:id="rId27"/>
    <p:sldLayoutId id="2147483816" r:id="rId28"/>
    <p:sldLayoutId id="2147483814" r:id="rId29"/>
    <p:sldLayoutId id="2147483815" r:id="rId30"/>
    <p:sldLayoutId id="2147483828" r:id="rId31"/>
    <p:sldLayoutId id="2147483835" r:id="rId32"/>
    <p:sldLayoutId id="2147483836" r:id="rId33"/>
    <p:sldLayoutId id="2147483847" r:id="rId3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8" userDrawn="1">
          <p15:clr>
            <a:srgbClr val="F26B43"/>
          </p15:clr>
        </p15:guide>
        <p15:guide id="2" pos="1008" userDrawn="1">
          <p15:clr>
            <a:srgbClr val="F26B43"/>
          </p15:clr>
        </p15:guide>
        <p15:guide id="3" pos="10512" userDrawn="1">
          <p15:clr>
            <a:srgbClr val="F26B43"/>
          </p15:clr>
        </p15:guide>
        <p15:guide id="4" orient="horz" pos="432" userDrawn="1">
          <p15:clr>
            <a:srgbClr val="F26B43"/>
          </p15:clr>
        </p15:guide>
        <p15:guide id="5" orient="horz" pos="16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jpg"/><Relationship Id="rId5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3110" r="-341" b="11297"/>
          <a:stretch/>
        </p:blipFill>
        <p:spPr>
          <a:xfrm>
            <a:off x="0" y="0"/>
            <a:ext cx="18350608" cy="104720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0C2230-292C-4B17-AC63-5A3886F37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23974" y="685799"/>
            <a:ext cx="1704975" cy="1685423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8B5C294-5F8D-4A15-89C3-BC6F71C55D4F}"/>
              </a:ext>
            </a:extLst>
          </p:cNvPr>
          <p:cNvGrpSpPr/>
          <p:nvPr/>
        </p:nvGrpSpPr>
        <p:grpSpPr>
          <a:xfrm>
            <a:off x="0" y="1"/>
            <a:ext cx="18288000" cy="152400"/>
            <a:chOff x="0" y="1"/>
            <a:chExt cx="18288000" cy="15240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FF0BCC1-6BC9-46BC-8312-97B9A2E59854}"/>
                </a:ext>
              </a:extLst>
            </p:cNvPr>
            <p:cNvSpPr/>
            <p:nvPr/>
          </p:nvSpPr>
          <p:spPr>
            <a:xfrm>
              <a:off x="9144002" y="1"/>
              <a:ext cx="4591050" cy="152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Montserrat" panose="00000500000000000000" pitchFamily="2" charset="-52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175D5C4-D3F7-4309-9473-8CF76DA07A2B}"/>
                </a:ext>
              </a:extLst>
            </p:cNvPr>
            <p:cNvSpPr/>
            <p:nvPr/>
          </p:nvSpPr>
          <p:spPr>
            <a:xfrm>
              <a:off x="13696950" y="1"/>
              <a:ext cx="4591050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Montserrat" panose="00000500000000000000" pitchFamily="2" charset="-52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9623EA2F-36CF-4DA1-AE46-8AE8CDA0B370}"/>
                </a:ext>
              </a:extLst>
            </p:cNvPr>
            <p:cNvSpPr/>
            <p:nvPr/>
          </p:nvSpPr>
          <p:spPr>
            <a:xfrm>
              <a:off x="0" y="1"/>
              <a:ext cx="4591050" cy="152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678B1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0DF9907-F5E6-44FA-8B99-35210E1E6A81}"/>
                </a:ext>
              </a:extLst>
            </p:cNvPr>
            <p:cNvSpPr/>
            <p:nvPr/>
          </p:nvSpPr>
          <p:spPr>
            <a:xfrm>
              <a:off x="4552949" y="1"/>
              <a:ext cx="4591050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Montserrat" panose="00000500000000000000" pitchFamily="2" charset="-52"/>
              </a:endParaRPr>
            </a:p>
          </p:txBody>
        </p:sp>
      </p:grpSp>
      <p:sp>
        <p:nvSpPr>
          <p:cNvPr id="16" name="Freeform 18">
            <a:extLst>
              <a:ext uri="{FF2B5EF4-FFF2-40B4-BE49-F238E27FC236}">
                <a16:creationId xmlns:a16="http://schemas.microsoft.com/office/drawing/2014/main" id="{7FD5B547-25A1-4778-9116-0FCC716C88C6}"/>
              </a:ext>
            </a:extLst>
          </p:cNvPr>
          <p:cNvSpPr/>
          <p:nvPr/>
        </p:nvSpPr>
        <p:spPr>
          <a:xfrm flipV="1">
            <a:off x="12042700" y="0"/>
            <a:ext cx="6245303" cy="10287000"/>
          </a:xfrm>
          <a:custGeom>
            <a:avLst/>
            <a:gdLst>
              <a:gd name="connsiteX0" fmla="*/ 4162288 w 4163535"/>
              <a:gd name="connsiteY0" fmla="*/ 6858000 h 6858000"/>
              <a:gd name="connsiteX1" fmla="*/ 4163535 w 4163535"/>
              <a:gd name="connsiteY1" fmla="*/ 6858000 h 6858000"/>
              <a:gd name="connsiteX2" fmla="*/ 4163535 w 4163535"/>
              <a:gd name="connsiteY2" fmla="*/ 0 h 6858000"/>
              <a:gd name="connsiteX3" fmla="*/ 0 w 4163535"/>
              <a:gd name="connsiteY3" fmla="*/ 0 h 6858000"/>
              <a:gd name="connsiteX4" fmla="*/ 0 w 4163535"/>
              <a:gd name="connsiteY4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3535" h="6858000">
                <a:moveTo>
                  <a:pt x="4162288" y="6858000"/>
                </a:moveTo>
                <a:lnTo>
                  <a:pt x="4163535" y="6858000"/>
                </a:lnTo>
                <a:lnTo>
                  <a:pt x="4163535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4000">
                <a:schemeClr val="accent1">
                  <a:alpha val="95000"/>
                </a:schemeClr>
              </a:gs>
              <a:gs pos="65000">
                <a:schemeClr val="tx2">
                  <a:alpha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>
              <a:latin typeface="Montserrat" panose="00000500000000000000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75550-13F5-4BAF-A844-42C1040762A2}"/>
              </a:ext>
            </a:extLst>
          </p:cNvPr>
          <p:cNvSpPr txBox="1"/>
          <p:nvPr/>
        </p:nvSpPr>
        <p:spPr>
          <a:xfrm>
            <a:off x="4201564" y="7353686"/>
            <a:ext cx="11568543" cy="1624013"/>
          </a:xfrm>
          <a:prstGeom prst="parallelogram">
            <a:avLst>
              <a:gd name="adj" fmla="val 66863"/>
            </a:avLst>
          </a:prstGeom>
          <a:gradFill>
            <a:gsLst>
              <a:gs pos="93000">
                <a:schemeClr val="accent1">
                  <a:alpha val="80000"/>
                </a:schemeClr>
              </a:gs>
              <a:gs pos="15000">
                <a:srgbClr val="002060">
                  <a:alpha val="80000"/>
                </a:srgbClr>
              </a:gs>
            </a:gsLst>
            <a:lin ang="10800000" scaled="1"/>
          </a:gradFill>
          <a:ln>
            <a:noFill/>
          </a:ln>
        </p:spPr>
        <p:txBody>
          <a:bodyPr wrap="square" lIns="0" tIns="137160" rIns="0" bIns="137160" rtlCol="0" anchor="t" anchorCtr="0">
            <a:spAutoFit/>
          </a:bodyPr>
          <a:lstStyle/>
          <a:p>
            <a:r>
              <a:rPr lang="ru-RU" sz="3100" dirty="0" smtClean="0">
                <a:solidFill>
                  <a:schemeClr val="accent3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Инструменты развития инвестиционного потенциала Архангельской области</a:t>
            </a:r>
            <a:endParaRPr lang="en-US" sz="3100" dirty="0">
              <a:solidFill>
                <a:schemeClr val="accent3"/>
              </a:solidFill>
              <a:latin typeface="Montserrat" panose="00000500000000000000" pitchFamily="2" charset="-52"/>
              <a:ea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A3C864-A4A6-47C4-9888-A6C664A4667C}"/>
              </a:ext>
            </a:extLst>
          </p:cNvPr>
          <p:cNvSpPr txBox="1"/>
          <p:nvPr/>
        </p:nvSpPr>
        <p:spPr>
          <a:xfrm>
            <a:off x="3875980" y="8966473"/>
            <a:ext cx="12219709" cy="1440180"/>
          </a:xfrm>
          <a:prstGeom prst="parallelogram">
            <a:avLst>
              <a:gd name="adj" fmla="val 69748"/>
            </a:avLst>
          </a:prstGeom>
          <a:gradFill>
            <a:gsLst>
              <a:gs pos="100000">
                <a:schemeClr val="bg1">
                  <a:alpha val="80000"/>
                </a:schemeClr>
              </a:gs>
              <a:gs pos="52000">
                <a:schemeClr val="tx1">
                  <a:alpha val="85000"/>
                </a:schemeClr>
              </a:gs>
            </a:gsLst>
            <a:lin ang="10800000" scaled="1"/>
          </a:gradFill>
          <a:ln>
            <a:noFill/>
          </a:ln>
        </p:spPr>
        <p:txBody>
          <a:bodyPr wrap="square" lIns="0" tIns="91440" rIns="864000" bIns="91440" rtlCol="0" anchor="ctr">
            <a:spAutoFit/>
          </a:bodyPr>
          <a:lstStyle/>
          <a:p>
            <a:r>
              <a:rPr lang="ru-RU" sz="2000" dirty="0" smtClean="0">
                <a:solidFill>
                  <a:schemeClr val="accent3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Докладчик: Анисимова Мария Николаевна, заместитель министра экономического развития и </a:t>
            </a:r>
            <a:br>
              <a:rPr lang="ru-RU" sz="2000" dirty="0" smtClean="0">
                <a:solidFill>
                  <a:schemeClr val="accent3"/>
                </a:solidFill>
                <a:latin typeface="Montserrat" panose="00000500000000000000" pitchFamily="2" charset="-52"/>
                <a:ea typeface="Roboto" panose="02000000000000000000" pitchFamily="2" charset="0"/>
              </a:rPr>
            </a:br>
            <a:r>
              <a:rPr lang="ru-RU" sz="2000" dirty="0" smtClean="0">
                <a:solidFill>
                  <a:schemeClr val="accent3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промышленности Архангельской области</a:t>
            </a:r>
            <a:endParaRPr lang="en-US" sz="2000" dirty="0">
              <a:solidFill>
                <a:schemeClr val="accent3"/>
              </a:solidFill>
              <a:latin typeface="Montserrat" panose="00000500000000000000" pitchFamily="2" charset="-52"/>
              <a:ea typeface="Roboto" panose="02000000000000000000" pitchFamily="2" charset="0"/>
            </a:endParaRPr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E691532D-380E-4050-8CBB-CC5DA4CED609}"/>
              </a:ext>
            </a:extLst>
          </p:cNvPr>
          <p:cNvSpPr/>
          <p:nvPr/>
        </p:nvSpPr>
        <p:spPr>
          <a:xfrm flipV="1">
            <a:off x="13392150" y="2220345"/>
            <a:ext cx="4895850" cy="8066655"/>
          </a:xfrm>
          <a:custGeom>
            <a:avLst/>
            <a:gdLst>
              <a:gd name="connsiteX0" fmla="*/ 3263900 w 3263900"/>
              <a:gd name="connsiteY0" fmla="*/ 5377770 h 5377770"/>
              <a:gd name="connsiteX1" fmla="*/ 3263900 w 3263900"/>
              <a:gd name="connsiteY1" fmla="*/ 0 h 5377770"/>
              <a:gd name="connsiteX2" fmla="*/ 0 w 3263900"/>
              <a:gd name="connsiteY2" fmla="*/ 0 h 5377770"/>
              <a:gd name="connsiteX3" fmla="*/ 0 w 3263900"/>
              <a:gd name="connsiteY3" fmla="*/ 1 h 537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377770">
                <a:moveTo>
                  <a:pt x="3263900" y="5377770"/>
                </a:moveTo>
                <a:lnTo>
                  <a:pt x="3263900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pattFill prst="pct9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4303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B327E3-B38E-4415-B69E-6A2649466DF5}"/>
              </a:ext>
            </a:extLst>
          </p:cNvPr>
          <p:cNvSpPr txBox="1">
            <a:spLocks noChangeAspect="1"/>
          </p:cNvSpPr>
          <p:nvPr/>
        </p:nvSpPr>
        <p:spPr>
          <a:xfrm>
            <a:off x="392280" y="193276"/>
            <a:ext cx="17895720" cy="1462529"/>
          </a:xfrm>
          <a:prstGeom prst="parallelogram">
            <a:avLst>
              <a:gd name="adj" fmla="val 66863"/>
            </a:avLst>
          </a:prstGeom>
          <a:gradFill>
            <a:gsLst>
              <a:gs pos="68000">
                <a:schemeClr val="accent1">
                  <a:alpha val="80000"/>
                </a:schemeClr>
              </a:gs>
              <a:gs pos="15000">
                <a:srgbClr val="002060">
                  <a:alpha val="80000"/>
                </a:srgbClr>
              </a:gs>
            </a:gsLst>
            <a:lin ang="10800000" scaled="1"/>
          </a:gradFill>
          <a:ln>
            <a:noFill/>
          </a:ln>
        </p:spPr>
        <p:txBody>
          <a:bodyPr wrap="square" lIns="0" tIns="137160" rIns="0" bIns="137160" rtlCol="0" anchor="ctr" anchorCtr="0">
            <a:noAutofit/>
          </a:bodyPr>
          <a:lstStyle/>
          <a:p>
            <a:pPr algn="ctr"/>
            <a:r>
              <a:rPr lang="ru-RU" sz="28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АО «ГАРАНТИЙНАЯ ОРГАНИЗАЦИЯ </a:t>
            </a:r>
            <a:r>
              <a:rPr lang="ru-RU" sz="28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АРХАНГЕЛЬСКОЙ </a:t>
            </a:r>
            <a:r>
              <a:rPr lang="ru-RU" sz="28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ОБЛАСТИ»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" y="5968760"/>
            <a:ext cx="18287999" cy="4318240"/>
          </a:xfrm>
          <a:prstGeom prst="rect">
            <a:avLst/>
          </a:prstGeom>
          <a:gradFill>
            <a:gsLst>
              <a:gs pos="68000">
                <a:schemeClr val="accent1">
                  <a:alpha val="80000"/>
                </a:schemeClr>
              </a:gs>
              <a:gs pos="15000">
                <a:srgbClr val="002060">
                  <a:alpha val="80000"/>
                </a:srgbClr>
              </a:gs>
            </a:gsLst>
            <a:lin ang="10800000" scaled="1"/>
          </a:gradFill>
          <a:ln>
            <a:noFill/>
          </a:ln>
        </p:spPr>
        <p:txBody>
          <a:bodyPr wrap="square" lIns="0" tIns="137160" rIns="0" bIns="137160" rtlCol="0" anchor="ctr" anchorCtr="0">
            <a:noAutofit/>
          </a:bodyPr>
          <a:lstStyle/>
          <a:p>
            <a:pPr algn="ctr"/>
            <a:endParaRPr lang="ru-RU" sz="3200" b="1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03B5A7-97D5-44AB-82A8-BED21DC11CB7}"/>
              </a:ext>
            </a:extLst>
          </p:cNvPr>
          <p:cNvSpPr/>
          <p:nvPr/>
        </p:nvSpPr>
        <p:spPr>
          <a:xfrm>
            <a:off x="2226779" y="2020469"/>
            <a:ext cx="5847248" cy="332356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r>
              <a:rPr lang="ru-RU" sz="3000" dirty="0">
                <a:solidFill>
                  <a:schemeClr val="tx2"/>
                </a:solidFill>
              </a:rPr>
              <a:t>Объем </a:t>
            </a:r>
            <a:r>
              <a:rPr lang="ru-RU" sz="3000" dirty="0" smtClean="0">
                <a:solidFill>
                  <a:schemeClr val="tx2"/>
                </a:solidFill>
              </a:rPr>
              <a:t>капитализации </a:t>
            </a:r>
            <a:br>
              <a:rPr lang="ru-RU" sz="3000" dirty="0" smtClean="0">
                <a:solidFill>
                  <a:schemeClr val="tx2"/>
                </a:solidFill>
              </a:rPr>
            </a:br>
            <a:r>
              <a:rPr lang="ru-RU" sz="3000" dirty="0" smtClean="0">
                <a:solidFill>
                  <a:schemeClr val="tx2"/>
                </a:solidFill>
              </a:rPr>
              <a:t>за </a:t>
            </a:r>
            <a:r>
              <a:rPr lang="ru-RU" sz="3000" dirty="0">
                <a:solidFill>
                  <a:schemeClr val="tx2"/>
                </a:solidFill>
              </a:rPr>
              <a:t>2021 – 2024 гг.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chemeClr val="tx2"/>
                </a:solidFill>
              </a:rPr>
              <a:t>          </a:t>
            </a:r>
            <a:r>
              <a:rPr lang="ru-RU" sz="3000" dirty="0" smtClean="0">
                <a:solidFill>
                  <a:schemeClr val="tx2"/>
                </a:solidFill>
              </a:rPr>
              <a:t>  ФБ                     ОБ</a:t>
            </a:r>
            <a:endParaRPr lang="ru-RU" sz="3000" dirty="0">
              <a:solidFill>
                <a:schemeClr val="tx2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chemeClr val="tx2"/>
                </a:solidFill>
              </a:rPr>
              <a:t>     </a:t>
            </a:r>
            <a:r>
              <a:rPr lang="ru-RU" sz="3000" dirty="0" smtClean="0">
                <a:solidFill>
                  <a:schemeClr val="tx2"/>
                </a:solidFill>
              </a:rPr>
              <a:t>      </a:t>
            </a:r>
            <a:r>
              <a:rPr lang="ru-RU" sz="3000" b="1" dirty="0" smtClean="0">
                <a:solidFill>
                  <a:schemeClr val="tx2"/>
                </a:solidFill>
              </a:rPr>
              <a:t>296,6</a:t>
            </a:r>
            <a:r>
              <a:rPr lang="ru-RU" sz="3000" dirty="0" smtClean="0">
                <a:solidFill>
                  <a:schemeClr val="tx2"/>
                </a:solidFill>
              </a:rPr>
              <a:t>                  </a:t>
            </a:r>
            <a:r>
              <a:rPr lang="ru-RU" sz="3000" b="1" dirty="0" smtClean="0">
                <a:solidFill>
                  <a:schemeClr val="tx2"/>
                </a:solidFill>
              </a:rPr>
              <a:t>6,1</a:t>
            </a:r>
            <a:endParaRPr lang="ru-RU" sz="3000" b="1" dirty="0">
              <a:solidFill>
                <a:schemeClr val="tx2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chemeClr val="tx2"/>
                </a:solidFill>
              </a:rPr>
              <a:t>      </a:t>
            </a:r>
            <a:r>
              <a:rPr lang="ru-RU" sz="3000" dirty="0" smtClean="0">
                <a:solidFill>
                  <a:schemeClr val="tx2"/>
                </a:solidFill>
              </a:rPr>
              <a:t> млн руб.            млн руб.</a:t>
            </a:r>
            <a:endParaRPr lang="ru-RU" sz="3000" dirty="0">
              <a:solidFill>
                <a:schemeClr val="tx2"/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AE9B396-1E06-47EB-8071-199F777F1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347934"/>
              </p:ext>
            </p:extLst>
          </p:nvPr>
        </p:nvGraphicFramePr>
        <p:xfrm>
          <a:off x="2496902" y="6215783"/>
          <a:ext cx="13982533" cy="3617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6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23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accent5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Общий объем капитализации </a:t>
                      </a:r>
                      <a:br>
                        <a:rPr lang="ru-RU" sz="2400" b="1" kern="1200" dirty="0" smtClean="0">
                          <a:solidFill>
                            <a:schemeClr val="accent5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</a:br>
                      <a:r>
                        <a:rPr lang="ru-RU" sz="2400" b="1" kern="1200" dirty="0" smtClean="0">
                          <a:solidFill>
                            <a:schemeClr val="accent5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2006-2024 гг.</a:t>
                      </a:r>
                      <a:endParaRPr lang="ru-RU" sz="2400" b="1" kern="1200" dirty="0">
                        <a:solidFill>
                          <a:schemeClr val="accent5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68583" marR="68583" marT="34298" marB="342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accent5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Выдано </a:t>
                      </a:r>
                      <a:r>
                        <a:rPr lang="ru-RU" sz="2400" b="1" kern="1200" dirty="0" smtClean="0">
                          <a:solidFill>
                            <a:schemeClr val="accent5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поручительств с начала деятельности</a:t>
                      </a:r>
                      <a:endParaRPr lang="ru-RU" sz="2400" b="1" kern="1200" dirty="0">
                        <a:solidFill>
                          <a:schemeClr val="accent5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68583" marR="68583" marT="34298" marB="34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9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accent5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630,7 млн </a:t>
                      </a:r>
                      <a:r>
                        <a:rPr lang="ru-RU" sz="2400" b="1" kern="1200" dirty="0">
                          <a:solidFill>
                            <a:schemeClr val="accent5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 marL="68583" marR="68583" marT="34298" marB="342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accent5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933 ед</a:t>
                      </a:r>
                      <a:r>
                        <a:rPr lang="ru-RU" sz="2400" b="1" kern="1200" dirty="0">
                          <a:solidFill>
                            <a:schemeClr val="accent5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3" marR="68583" marT="34298" marB="34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accent5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4,7 млрд </a:t>
                      </a:r>
                      <a:r>
                        <a:rPr lang="ru-RU" sz="2400" b="1" kern="1200" dirty="0">
                          <a:solidFill>
                            <a:schemeClr val="accent5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 marL="68583" marR="68583" marT="34298" marB="34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9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accent5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Федеральный бюджет</a:t>
                      </a:r>
                    </a:p>
                  </a:txBody>
                  <a:tcPr marL="68583" marR="68583" marT="34298" marB="342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accent5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Областной бюджет</a:t>
                      </a:r>
                    </a:p>
                  </a:txBody>
                  <a:tcPr marL="68583" marR="68583" marT="34298" marB="34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accent5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 результате привлечено заемного финансирования на</a:t>
                      </a:r>
                      <a:endParaRPr lang="ru-RU" sz="2400" b="1" kern="1200" dirty="0">
                        <a:solidFill>
                          <a:schemeClr val="accent5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68583" marR="68583" marT="34298" marB="34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9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accent5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581,4 млн </a:t>
                      </a:r>
                      <a:r>
                        <a:rPr lang="ru-RU" sz="2400" b="1" kern="1200" dirty="0">
                          <a:solidFill>
                            <a:schemeClr val="accent5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 marL="68583" marR="68583" marT="34298" marB="342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accent5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49,3 </a:t>
                      </a:r>
                      <a:r>
                        <a:rPr lang="ru-RU" sz="2400" b="1" kern="1200" dirty="0" err="1" smtClean="0">
                          <a:solidFill>
                            <a:schemeClr val="accent5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млн.руб</a:t>
                      </a:r>
                      <a:r>
                        <a:rPr lang="ru-RU" sz="2400" b="1" kern="1200" dirty="0">
                          <a:solidFill>
                            <a:schemeClr val="accent5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3" marR="68583" marT="34298" marB="34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5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9,1 млрд руб.</a:t>
                      </a:r>
                      <a:endParaRPr lang="ru-RU" sz="2400" b="1" kern="1200" dirty="0">
                        <a:solidFill>
                          <a:schemeClr val="accent5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68583" marR="68583" marT="34298" marB="34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C03B5A7-97D5-44AB-82A8-BED21DC11CB7}"/>
              </a:ext>
            </a:extLst>
          </p:cNvPr>
          <p:cNvSpPr/>
          <p:nvPr/>
        </p:nvSpPr>
        <p:spPr>
          <a:xfrm>
            <a:off x="11120737" y="2020469"/>
            <a:ext cx="6750307" cy="332356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r>
              <a:rPr lang="ru-RU" sz="3000" dirty="0" smtClean="0">
                <a:solidFill>
                  <a:schemeClr val="tx2"/>
                </a:solidFill>
              </a:rPr>
              <a:t>Создано рабочих мест – </a:t>
            </a:r>
            <a:r>
              <a:rPr lang="ru-RU" sz="3000" b="1" dirty="0" smtClean="0">
                <a:solidFill>
                  <a:schemeClr val="tx2"/>
                </a:solidFill>
              </a:rPr>
              <a:t>81</a:t>
            </a:r>
          </a:p>
          <a:p>
            <a:pPr algn="ctr" defTabSz="1371600">
              <a:defRPr/>
            </a:pPr>
            <a:endParaRPr lang="ru-RU" sz="3000" dirty="0">
              <a:solidFill>
                <a:schemeClr val="tx2"/>
              </a:solidFill>
            </a:endParaRPr>
          </a:p>
          <a:p>
            <a:pPr algn="ctr" defTabSz="1371600">
              <a:defRPr/>
            </a:pPr>
            <a:r>
              <a:rPr lang="ru-RU" sz="3000" dirty="0" smtClean="0">
                <a:solidFill>
                  <a:schemeClr val="tx2"/>
                </a:solidFill>
              </a:rPr>
              <a:t>Сохранено рабочих мест -  </a:t>
            </a:r>
            <a:r>
              <a:rPr lang="ru-RU" sz="3000" b="1" dirty="0" smtClean="0">
                <a:solidFill>
                  <a:schemeClr val="tx2"/>
                </a:solidFill>
              </a:rPr>
              <a:t>19 054</a:t>
            </a:r>
            <a:endParaRPr lang="ru-RU" sz="3000" b="1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0" y="3133504"/>
            <a:ext cx="1080000" cy="108000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140" y="3081213"/>
            <a:ext cx="1080000" cy="108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7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B327E3-B38E-4415-B69E-6A2649466DF5}"/>
              </a:ext>
            </a:extLst>
          </p:cNvPr>
          <p:cNvSpPr txBox="1">
            <a:spLocks noChangeAspect="1"/>
          </p:cNvSpPr>
          <p:nvPr/>
        </p:nvSpPr>
        <p:spPr>
          <a:xfrm>
            <a:off x="392279" y="193276"/>
            <a:ext cx="17895721" cy="1462529"/>
          </a:xfrm>
          <a:prstGeom prst="parallelogram">
            <a:avLst>
              <a:gd name="adj" fmla="val 66863"/>
            </a:avLst>
          </a:prstGeom>
          <a:gradFill>
            <a:gsLst>
              <a:gs pos="68000">
                <a:schemeClr val="accent1">
                  <a:alpha val="80000"/>
                </a:schemeClr>
              </a:gs>
              <a:gs pos="15000">
                <a:srgbClr val="002060">
                  <a:alpha val="80000"/>
                </a:srgbClr>
              </a:gs>
            </a:gsLst>
            <a:lin ang="10800000" scaled="1"/>
          </a:gradFill>
          <a:ln>
            <a:noFill/>
          </a:ln>
        </p:spPr>
        <p:txBody>
          <a:bodyPr wrap="square" lIns="0" tIns="137160" rIns="0" bIns="137160" rtlCol="0" anchor="ctr" anchorCtr="0">
            <a:noAutofit/>
          </a:bodyPr>
          <a:lstStyle/>
          <a:p>
            <a:pPr algn="ctr"/>
            <a:r>
              <a:rPr lang="ru-RU" sz="28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РП «СОЗДАНИЕ УСЛОВИЙ ДЛЯ ЛЕГКОГО СТАРТА </a:t>
            </a:r>
            <a:r>
              <a:rPr lang="ru-RU" sz="28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И </a:t>
            </a:r>
            <a:br>
              <a:rPr lang="ru-RU" sz="28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</a:br>
            <a:r>
              <a:rPr lang="ru-RU" sz="28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КОМФОРТНОГО </a:t>
            </a:r>
            <a:r>
              <a:rPr lang="ru-RU" sz="28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ВЕДЕНИЯ БИЗНЕСА»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173438"/>
              </p:ext>
            </p:extLst>
          </p:nvPr>
        </p:nvGraphicFramePr>
        <p:xfrm>
          <a:off x="1374248" y="2162196"/>
          <a:ext cx="15931781" cy="7344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98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2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7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3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2021 г.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2022 г.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2023 г.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2024 г.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4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СМСП, получивших статус «социальное предприятие», ед.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46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социальных предпринимателей, получивших грант, ед.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24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молодых предпринимателей, </a:t>
                      </a:r>
                      <a:r>
                        <a:rPr lang="ru-RU" sz="2400" dirty="0" smtClean="0">
                          <a:effectLst/>
                        </a:rPr>
                        <a:t/>
                      </a:r>
                      <a:br>
                        <a:rPr lang="ru-RU" sz="2400" dirty="0" smtClean="0">
                          <a:effectLst/>
                        </a:rPr>
                      </a:br>
                      <a:r>
                        <a:rPr lang="ru-RU" sz="2400" dirty="0" smtClean="0">
                          <a:effectLst/>
                        </a:rPr>
                        <a:t>до </a:t>
                      </a:r>
                      <a:r>
                        <a:rPr lang="ru-RU" sz="2400" dirty="0">
                          <a:effectLst/>
                        </a:rPr>
                        <a:t>25 лет, получивших грант, ед.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46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Годовой объем финансирования </a:t>
                      </a:r>
                      <a:r>
                        <a:rPr lang="ru-RU" sz="2400" dirty="0" err="1">
                          <a:effectLst/>
                        </a:rPr>
                        <a:t>грантовой</a:t>
                      </a:r>
                      <a:r>
                        <a:rPr lang="ru-RU" sz="2400" dirty="0">
                          <a:effectLst/>
                        </a:rPr>
                        <a:t> поддержки на реализацию проекта</a:t>
                      </a:r>
                      <a:r>
                        <a:rPr lang="ru-RU" sz="2400">
                          <a:effectLst/>
                        </a:rPr>
                        <a:t>, </a:t>
                      </a:r>
                      <a:r>
                        <a:rPr lang="ru-RU" sz="2400" smtClean="0">
                          <a:effectLst/>
                        </a:rPr>
                        <a:t>млн </a:t>
                      </a:r>
                      <a:r>
                        <a:rPr lang="ru-RU" sz="2400" dirty="0">
                          <a:effectLst/>
                        </a:rPr>
                        <a:t>руб.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(ФБ 10,0)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25,9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(ФБ 25,4)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19,1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(ФБ 18,7)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  <a:endParaRPr lang="ru-RU" sz="2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(ФБ 2,45)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1" b="5441"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E485CEA-9668-3EC5-F641-66DAE0678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913" y="3886580"/>
            <a:ext cx="13164662" cy="1421928"/>
          </a:xfrm>
          <a:noFill/>
        </p:spPr>
        <p:txBody>
          <a:bodyPr wrap="square" rtlCol="0">
            <a:spAutoFit/>
          </a:bodyPr>
          <a:lstStyle/>
          <a:p>
            <a:pPr defTabSz="1371545"/>
            <a:r>
              <a:rPr lang="ru-RU" b="1" dirty="0" smtClean="0">
                <a:solidFill>
                  <a:schemeClr val="tx2"/>
                </a:solidFill>
                <a:latin typeface="Montserrat" panose="00000500000000000000" pitchFamily="2" charset="-52"/>
                <a:ea typeface="+mn-ea"/>
                <a:cs typeface="+mn-cs"/>
              </a:rPr>
              <a:t>Спасибо за </a:t>
            </a:r>
            <a:br>
              <a:rPr lang="ru-RU" b="1" dirty="0" smtClean="0">
                <a:solidFill>
                  <a:schemeClr val="tx2"/>
                </a:solidFill>
                <a:latin typeface="Montserrat" panose="00000500000000000000" pitchFamily="2" charset="-52"/>
                <a:ea typeface="+mn-ea"/>
                <a:cs typeface="+mn-cs"/>
              </a:rPr>
            </a:br>
            <a:r>
              <a:rPr lang="ru-RU" b="1" dirty="0" smtClean="0">
                <a:solidFill>
                  <a:schemeClr val="tx2"/>
                </a:solidFill>
                <a:latin typeface="Montserrat" panose="00000500000000000000" pitchFamily="2" charset="-52"/>
                <a:ea typeface="+mn-ea"/>
                <a:cs typeface="+mn-cs"/>
              </a:rPr>
              <a:t>внимание!</a:t>
            </a:r>
            <a:endParaRPr lang="ru-RU" b="1" dirty="0">
              <a:solidFill>
                <a:schemeClr val="tx2"/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1657671-092E-116C-5D5A-CEE8A4A9B47D}"/>
              </a:ext>
            </a:extLst>
          </p:cNvPr>
          <p:cNvSpPr/>
          <p:nvPr/>
        </p:nvSpPr>
        <p:spPr>
          <a:xfrm>
            <a:off x="7785100" y="9678391"/>
            <a:ext cx="2933700" cy="533400"/>
          </a:xfrm>
          <a:prstGeom prst="ellipse">
            <a:avLst/>
          </a:prstGeom>
          <a:solidFill>
            <a:srgbClr val="0D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D51C45-CFBF-8B96-E1F8-0792FB05A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5938" y="435401"/>
            <a:ext cx="1704975" cy="1685423"/>
          </a:xfrm>
          <a:prstGeom prst="rect">
            <a:avLst/>
          </a:prstGeo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3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8" r="21118"/>
          <a:stretch>
            <a:fillRect/>
          </a:stretch>
        </p:blipFill>
        <p:spPr>
          <a:xfrm>
            <a:off x="8683488" y="16631"/>
            <a:ext cx="9569138" cy="9569138"/>
          </a:xfrm>
        </p:spPr>
      </p:pic>
    </p:spTree>
    <p:extLst>
      <p:ext uri="{BB962C8B-B14F-4D97-AF65-F5344CB8AC3E}">
        <p14:creationId xmlns:p14="http://schemas.microsoft.com/office/powerpoint/2010/main" val="200047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B327E3-B38E-4415-B69E-6A2649466DF5}"/>
              </a:ext>
            </a:extLst>
          </p:cNvPr>
          <p:cNvSpPr txBox="1">
            <a:spLocks noChangeAspect="1"/>
          </p:cNvSpPr>
          <p:nvPr/>
        </p:nvSpPr>
        <p:spPr>
          <a:xfrm>
            <a:off x="1218408" y="100209"/>
            <a:ext cx="16367760" cy="612000"/>
          </a:xfrm>
          <a:prstGeom prst="parallelogram">
            <a:avLst>
              <a:gd name="adj" fmla="val 66863"/>
            </a:avLst>
          </a:prstGeom>
          <a:gradFill>
            <a:gsLst>
              <a:gs pos="68000">
                <a:schemeClr val="accent1">
                  <a:alpha val="80000"/>
                </a:schemeClr>
              </a:gs>
              <a:gs pos="15000">
                <a:srgbClr val="002060">
                  <a:alpha val="80000"/>
                </a:srgbClr>
              </a:gs>
            </a:gsLst>
            <a:lin ang="10800000" scaled="1"/>
          </a:gradFill>
          <a:ln>
            <a:noFill/>
          </a:ln>
        </p:spPr>
        <p:txBody>
          <a:bodyPr wrap="square" lIns="0" tIns="137160" rIns="0" bIns="137160" rtlCol="0" anchor="ctr" anchorCtr="0">
            <a:noAutofit/>
          </a:bodyPr>
          <a:lstStyle/>
          <a:p>
            <a:pPr algn="ctr"/>
            <a:r>
              <a:rPr lang="ru-RU" sz="35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ИНВЕСТИЦИИ В ОСНОВНОЙ КАПИТАЛ</a:t>
            </a:r>
            <a:endParaRPr lang="ru-RU" sz="35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92075021"/>
              </p:ext>
            </p:extLst>
          </p:nvPr>
        </p:nvGraphicFramePr>
        <p:xfrm>
          <a:off x="2827316" y="1035957"/>
          <a:ext cx="13149943" cy="879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14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5B8262-863E-F8D9-2DD9-1B24E8EA4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1951346"/>
            <a:ext cx="7378700" cy="5588000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759" y="585233"/>
            <a:ext cx="8543731" cy="395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B327E3-B38E-4415-B69E-6A2649466DF5}"/>
              </a:ext>
            </a:extLst>
          </p:cNvPr>
          <p:cNvSpPr txBox="1">
            <a:spLocks noChangeAspect="1"/>
          </p:cNvSpPr>
          <p:nvPr/>
        </p:nvSpPr>
        <p:spPr>
          <a:xfrm>
            <a:off x="1193356" y="80640"/>
            <a:ext cx="16367760" cy="612000"/>
          </a:xfrm>
          <a:prstGeom prst="parallelogram">
            <a:avLst>
              <a:gd name="adj" fmla="val 66863"/>
            </a:avLst>
          </a:prstGeom>
          <a:gradFill>
            <a:gsLst>
              <a:gs pos="68000">
                <a:schemeClr val="accent1">
                  <a:alpha val="80000"/>
                </a:schemeClr>
              </a:gs>
              <a:gs pos="15000">
                <a:srgbClr val="002060">
                  <a:alpha val="80000"/>
                </a:srgbClr>
              </a:gs>
            </a:gsLst>
            <a:lin ang="10800000" scaled="1"/>
          </a:gradFill>
          <a:ln>
            <a:noFill/>
          </a:ln>
        </p:spPr>
        <p:txBody>
          <a:bodyPr wrap="square" lIns="0" tIns="137160" rIns="0" bIns="137160" rtlCol="0" anchor="ctr" anchorCtr="0">
            <a:noAutofit/>
          </a:bodyPr>
          <a:lstStyle/>
          <a:p>
            <a:pPr algn="ctr"/>
            <a:r>
              <a:rPr lang="ru-RU" sz="35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ПРЕФЕРЕНЦИАЛЬНЫЕ ТЕРРИТОРИИ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500914" y="2090057"/>
            <a:ext cx="204651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3265714" y="4072064"/>
            <a:ext cx="261257" cy="909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0" y="8435300"/>
            <a:ext cx="18288000" cy="1851700"/>
          </a:xfrm>
          <a:prstGeom prst="rect">
            <a:avLst/>
          </a:prstGeom>
          <a:gradFill>
            <a:gsLst>
              <a:gs pos="68000">
                <a:schemeClr val="accent1">
                  <a:alpha val="80000"/>
                </a:schemeClr>
              </a:gs>
              <a:gs pos="15000">
                <a:srgbClr val="002060">
                  <a:alpha val="80000"/>
                </a:srgbClr>
              </a:gs>
            </a:gsLst>
            <a:lin ang="10800000" scaled="1"/>
          </a:gradFill>
          <a:ln>
            <a:noFill/>
          </a:ln>
        </p:spPr>
        <p:txBody>
          <a:bodyPr wrap="square" lIns="0" tIns="137160" rIns="0" bIns="137160" rtlCol="0" anchor="ctr" anchorCtr="0">
            <a:noAutofit/>
          </a:bodyPr>
          <a:lstStyle/>
          <a:p>
            <a:pPr algn="ctr"/>
            <a:endParaRPr lang="ru-RU" sz="3200" b="1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49557" y="8619545"/>
            <a:ext cx="23917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233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endParaRPr lang="ru-RU" sz="2400" dirty="0">
              <a:solidFill>
                <a:schemeClr val="tx2"/>
              </a:solidFill>
            </a:endParaRPr>
          </a:p>
          <a:p>
            <a:pPr algn="ctr"/>
            <a:endParaRPr lang="ru-RU" sz="19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9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Резидент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805894" y="8616412"/>
            <a:ext cx="38379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144,7 </a:t>
            </a:r>
            <a:r>
              <a:rPr lang="ru-RU" sz="32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млрд руб.</a:t>
            </a:r>
            <a:endParaRPr lang="ru-RU" sz="2400" dirty="0">
              <a:solidFill>
                <a:schemeClr val="tx2"/>
              </a:solidFill>
            </a:endParaRPr>
          </a:p>
          <a:p>
            <a:pPr algn="ctr"/>
            <a:endParaRPr lang="ru-RU" sz="14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9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Планируемая сумма инвестиций по проектам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329327" y="8585634"/>
            <a:ext cx="30748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7 </a:t>
            </a:r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677</a:t>
            </a:r>
            <a:endParaRPr lang="ru-RU" sz="2400" dirty="0">
              <a:solidFill>
                <a:schemeClr val="tx2"/>
              </a:solidFill>
            </a:endParaRPr>
          </a:p>
          <a:p>
            <a:pPr algn="ctr"/>
            <a:endParaRPr lang="ru-RU" sz="18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9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Планируемых новых рабочих мест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067610" y="8639692"/>
            <a:ext cx="383793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solidFill>
                  <a:schemeClr val="accent5"/>
                </a:solidFill>
                <a:latin typeface="Montserrat" panose="00000500000000000000" pitchFamily="2" charset="-52"/>
              </a:rPr>
              <a:t>27,4 </a:t>
            </a:r>
            <a:r>
              <a:rPr lang="ru-RU" sz="32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млрд руб.</a:t>
            </a:r>
            <a:endParaRPr lang="ru-RU" sz="2400" dirty="0">
              <a:solidFill>
                <a:schemeClr val="tx2"/>
              </a:solidFill>
            </a:endParaRPr>
          </a:p>
          <a:p>
            <a:pPr algn="ctr"/>
            <a:endParaRPr lang="ru-RU" sz="14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9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Привлечено по проектам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4817308" y="8616412"/>
            <a:ext cx="28483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3 551</a:t>
            </a:r>
            <a:endParaRPr lang="ru-RU" sz="2400" dirty="0">
              <a:solidFill>
                <a:schemeClr val="tx2"/>
              </a:solidFill>
            </a:endParaRPr>
          </a:p>
          <a:p>
            <a:pPr algn="ctr"/>
            <a:endParaRPr lang="ru-RU" sz="18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9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Созданных</a:t>
            </a:r>
          </a:p>
          <a:p>
            <a:pPr algn="ctr"/>
            <a:r>
              <a:rPr lang="ru-RU" sz="19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 рабочих мест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5B327E3-B38E-4415-B69E-6A2649466DF5}"/>
              </a:ext>
            </a:extLst>
          </p:cNvPr>
          <p:cNvSpPr txBox="1">
            <a:spLocks noChangeAspect="1"/>
          </p:cNvSpPr>
          <p:nvPr/>
        </p:nvSpPr>
        <p:spPr>
          <a:xfrm>
            <a:off x="9530577" y="4650907"/>
            <a:ext cx="8682472" cy="662312"/>
          </a:xfrm>
          <a:prstGeom prst="parallelogram">
            <a:avLst>
              <a:gd name="adj" fmla="val 66863"/>
            </a:avLst>
          </a:prstGeom>
          <a:gradFill>
            <a:gsLst>
              <a:gs pos="68000">
                <a:schemeClr val="accent1">
                  <a:alpha val="80000"/>
                </a:schemeClr>
              </a:gs>
              <a:gs pos="15000">
                <a:srgbClr val="002060">
                  <a:alpha val="80000"/>
                </a:srgbClr>
              </a:gs>
            </a:gsLst>
            <a:lin ang="10800000" scaled="1"/>
          </a:gradFill>
          <a:ln>
            <a:noFill/>
          </a:ln>
        </p:spPr>
        <p:txBody>
          <a:bodyPr wrap="square" lIns="0" tIns="137160" rIns="0" bIns="137160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ИНЫЕ ПРЕФЕРЕНЦИИ </a:t>
            </a:r>
            <a:r>
              <a:rPr lang="ru-RU" sz="20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ДЛЯ РЕЗИДЕНТОВ АЗРФ</a:t>
            </a:r>
            <a:r>
              <a:rPr lang="en-US" sz="20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 </a:t>
            </a:r>
            <a:endParaRPr lang="ru-RU" sz="20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10044743" y="5548204"/>
            <a:ext cx="0" cy="268514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10319657" y="6069545"/>
            <a:ext cx="7241459" cy="1853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0289829" y="5484887"/>
            <a:ext cx="796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Предоставление земельных участков без торгов</a:t>
            </a: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10319656" y="6840164"/>
            <a:ext cx="7241459" cy="1853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0319656" y="6130887"/>
            <a:ext cx="796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Возможность применения процедуры свободной таможенной зоны</a:t>
            </a: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>
            <a:off x="10319655" y="8058972"/>
            <a:ext cx="7241459" cy="1853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0319657" y="6909746"/>
            <a:ext cx="7968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Одновременное осуществление экологической экспертизы 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и государственной экспертизы </a:t>
            </a:r>
            <a:r>
              <a:rPr lang="ru-RU" sz="2000" dirty="0" err="1">
                <a:solidFill>
                  <a:schemeClr val="tx2"/>
                </a:solidFill>
              </a:rPr>
              <a:t>проектно</a:t>
            </a:r>
            <a:r>
              <a:rPr lang="ru-RU" sz="2000" dirty="0">
                <a:solidFill>
                  <a:schemeClr val="tx2"/>
                </a:solidFill>
              </a:rPr>
              <a:t> – сметной документации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35991" y="1234651"/>
            <a:ext cx="5174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9 муниципалитетов относятся </a:t>
            </a: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к </a:t>
            </a:r>
            <a:r>
              <a:rPr lang="ru-RU" sz="2000" b="1" dirty="0">
                <a:solidFill>
                  <a:schemeClr val="tx2"/>
                </a:solidFill>
              </a:rPr>
              <a:t>Арктической зоне РФ</a:t>
            </a:r>
          </a:p>
        </p:txBody>
      </p:sp>
    </p:spTree>
    <p:extLst>
      <p:ext uri="{BB962C8B-B14F-4D97-AF65-F5344CB8AC3E}">
        <p14:creationId xmlns:p14="http://schemas.microsoft.com/office/powerpoint/2010/main" val="15414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Группа 49"/>
          <p:cNvGrpSpPr/>
          <p:nvPr/>
        </p:nvGrpSpPr>
        <p:grpSpPr>
          <a:xfrm>
            <a:off x="4435423" y="1707290"/>
            <a:ext cx="13535485" cy="4159589"/>
            <a:chOff x="2986373" y="925483"/>
            <a:chExt cx="8664452" cy="2773059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2986373" y="925483"/>
              <a:ext cx="8664452" cy="2773059"/>
              <a:chOff x="2563293" y="1143847"/>
              <a:chExt cx="8664452" cy="3184248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2563293" y="1143847"/>
                <a:ext cx="8664452" cy="3184248"/>
                <a:chOff x="2532339" y="1499763"/>
                <a:chExt cx="8664452" cy="3184248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2532339" y="1499763"/>
                  <a:ext cx="8664452" cy="10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339" h="756000">
                      <a:moveTo>
                        <a:pt x="0" y="0"/>
                      </a:moveTo>
                      <a:lnTo>
                        <a:pt x="6498339" y="0"/>
                      </a:lnTo>
                      <a:lnTo>
                        <a:pt x="6498339" y="756000"/>
                      </a:lnTo>
                      <a:lnTo>
                        <a:pt x="435112" y="756000"/>
                      </a:lnTo>
                      <a:cubicBezTo>
                        <a:pt x="313181" y="659925"/>
                        <a:pt x="163227" y="599112"/>
                        <a:pt x="0" y="58425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latinLnBrk="1"/>
                  <a:endParaRPr lang="ko-KR" altLang="en-US" sz="3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206186" y="2580618"/>
                  <a:ext cx="7978380" cy="10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3785" h="756000">
                      <a:moveTo>
                        <a:pt x="0" y="0"/>
                      </a:moveTo>
                      <a:lnTo>
                        <a:pt x="5983785" y="0"/>
                      </a:lnTo>
                      <a:lnTo>
                        <a:pt x="5983785" y="756000"/>
                      </a:lnTo>
                      <a:lnTo>
                        <a:pt x="252297" y="756000"/>
                      </a:lnTo>
                      <a:cubicBezTo>
                        <a:pt x="260588" y="711245"/>
                        <a:pt x="264355" y="665156"/>
                        <a:pt x="264355" y="618187"/>
                      </a:cubicBezTo>
                      <a:cubicBezTo>
                        <a:pt x="264355" y="374972"/>
                        <a:pt x="163339" y="15535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latinLnBrk="1"/>
                  <a:endParaRPr lang="ko-KR" altLang="en-US" sz="3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544565" y="3676011"/>
                  <a:ext cx="8640000" cy="10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0000" h="756000">
                      <a:moveTo>
                        <a:pt x="735360" y="0"/>
                      </a:moveTo>
                      <a:lnTo>
                        <a:pt x="6480000" y="0"/>
                      </a:lnTo>
                      <a:lnTo>
                        <a:pt x="6480000" y="756000"/>
                      </a:lnTo>
                      <a:lnTo>
                        <a:pt x="0" y="756000"/>
                      </a:lnTo>
                      <a:lnTo>
                        <a:pt x="0" y="650058"/>
                      </a:lnTo>
                      <a:cubicBezTo>
                        <a:pt x="360073" y="609245"/>
                        <a:pt x="652453" y="345514"/>
                        <a:pt x="7353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latinLnBrk="1"/>
                  <a:endParaRPr lang="ko-KR" altLang="en-US" sz="3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Rectangle 9"/>
                <p:cNvSpPr/>
                <p:nvPr/>
              </p:nvSpPr>
              <p:spPr>
                <a:xfrm>
                  <a:off x="10363110" y="1741772"/>
                  <a:ext cx="495709" cy="494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210" h="3222968">
                      <a:moveTo>
                        <a:pt x="1619999" y="642446"/>
                      </a:moveTo>
                      <a:lnTo>
                        <a:pt x="2664115" y="1686562"/>
                      </a:lnTo>
                      <a:lnTo>
                        <a:pt x="2664116" y="1686562"/>
                      </a:lnTo>
                      <a:lnTo>
                        <a:pt x="2664116" y="3222968"/>
                      </a:lnTo>
                      <a:lnTo>
                        <a:pt x="2015013" y="3222968"/>
                      </a:lnTo>
                      <a:lnTo>
                        <a:pt x="2015013" y="2511495"/>
                      </a:lnTo>
                      <a:cubicBezTo>
                        <a:pt x="2015013" y="2399422"/>
                        <a:pt x="1924159" y="2308568"/>
                        <a:pt x="1812086" y="2308568"/>
                      </a:cubicBezTo>
                      <a:lnTo>
                        <a:pt x="1427912" y="2308568"/>
                      </a:lnTo>
                      <a:cubicBezTo>
                        <a:pt x="1315839" y="2308568"/>
                        <a:pt x="1224985" y="2399422"/>
                        <a:pt x="1224985" y="2511495"/>
                      </a:cubicBezTo>
                      <a:lnTo>
                        <a:pt x="1224985" y="3222968"/>
                      </a:lnTo>
                      <a:lnTo>
                        <a:pt x="575882" y="3222968"/>
                      </a:lnTo>
                      <a:lnTo>
                        <a:pt x="575882" y="1686562"/>
                      </a:lnTo>
                      <a:lnTo>
                        <a:pt x="575884" y="1686562"/>
                      </a:lnTo>
                      <a:close/>
                      <a:moveTo>
                        <a:pt x="509997" y="122689"/>
                      </a:moveTo>
                      <a:lnTo>
                        <a:pt x="942045" y="122689"/>
                      </a:lnTo>
                      <a:lnTo>
                        <a:pt x="942045" y="542556"/>
                      </a:lnTo>
                      <a:lnTo>
                        <a:pt x="509997" y="974604"/>
                      </a:lnTo>
                      <a:close/>
                      <a:moveTo>
                        <a:pt x="1620001" y="7099"/>
                      </a:moveTo>
                      <a:lnTo>
                        <a:pt x="3228210" y="1686560"/>
                      </a:lnTo>
                      <a:lnTo>
                        <a:pt x="2900441" y="1686560"/>
                      </a:lnTo>
                      <a:lnTo>
                        <a:pt x="1620001" y="349390"/>
                      </a:lnTo>
                      <a:close/>
                      <a:moveTo>
                        <a:pt x="1619999" y="0"/>
                      </a:moveTo>
                      <a:lnTo>
                        <a:pt x="1619999" y="342291"/>
                      </a:lnTo>
                      <a:lnTo>
                        <a:pt x="330172" y="1679462"/>
                      </a:lnTo>
                      <a:lnTo>
                        <a:pt x="0" y="167946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latinLnBrk="1"/>
                  <a:endParaRPr lang="ko-KR" altLang="en-US" sz="3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Round Same Side Corner Rectangle 36"/>
                <p:cNvSpPr/>
                <p:nvPr/>
              </p:nvSpPr>
              <p:spPr>
                <a:xfrm>
                  <a:off x="10339778" y="2870214"/>
                  <a:ext cx="542372" cy="428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104" h="2545072">
                      <a:moveTo>
                        <a:pt x="2779672" y="457200"/>
                      </a:moveTo>
                      <a:lnTo>
                        <a:pt x="2975888" y="457200"/>
                      </a:lnTo>
                      <a:cubicBezTo>
                        <a:pt x="3110212" y="457200"/>
                        <a:pt x="3219104" y="566092"/>
                        <a:pt x="3219104" y="700416"/>
                      </a:cubicBezTo>
                      <a:lnTo>
                        <a:pt x="3219104" y="2301856"/>
                      </a:lnTo>
                      <a:cubicBezTo>
                        <a:pt x="3219104" y="2436180"/>
                        <a:pt x="3110212" y="2545072"/>
                        <a:pt x="2975888" y="2545072"/>
                      </a:cubicBezTo>
                      <a:lnTo>
                        <a:pt x="2779672" y="2545072"/>
                      </a:lnTo>
                      <a:close/>
                      <a:moveTo>
                        <a:pt x="243216" y="457200"/>
                      </a:moveTo>
                      <a:lnTo>
                        <a:pt x="439432" y="457200"/>
                      </a:lnTo>
                      <a:lnTo>
                        <a:pt x="439432" y="2545072"/>
                      </a:lnTo>
                      <a:lnTo>
                        <a:pt x="243216" y="2545072"/>
                      </a:lnTo>
                      <a:cubicBezTo>
                        <a:pt x="108892" y="2545072"/>
                        <a:pt x="0" y="2436180"/>
                        <a:pt x="0" y="2301856"/>
                      </a:cubicBezTo>
                      <a:lnTo>
                        <a:pt x="0" y="700416"/>
                      </a:lnTo>
                      <a:cubicBezTo>
                        <a:pt x="0" y="566092"/>
                        <a:pt x="108892" y="457200"/>
                        <a:pt x="243216" y="457200"/>
                      </a:cubicBezTo>
                      <a:close/>
                      <a:moveTo>
                        <a:pt x="1428476" y="174246"/>
                      </a:moveTo>
                      <a:cubicBezTo>
                        <a:pt x="1372210" y="174246"/>
                        <a:pt x="1326598" y="219858"/>
                        <a:pt x="1326598" y="276124"/>
                      </a:cubicBezTo>
                      <a:lnTo>
                        <a:pt x="1326598" y="457200"/>
                      </a:lnTo>
                      <a:lnTo>
                        <a:pt x="1892506" y="457200"/>
                      </a:lnTo>
                      <a:lnTo>
                        <a:pt x="1892506" y="276124"/>
                      </a:lnTo>
                      <a:cubicBezTo>
                        <a:pt x="1892506" y="219858"/>
                        <a:pt x="1846894" y="174246"/>
                        <a:pt x="1790628" y="174246"/>
                      </a:cubicBezTo>
                      <a:close/>
                      <a:moveTo>
                        <a:pt x="1285704" y="0"/>
                      </a:moveTo>
                      <a:lnTo>
                        <a:pt x="1933400" y="0"/>
                      </a:lnTo>
                      <a:cubicBezTo>
                        <a:pt x="2007048" y="0"/>
                        <a:pt x="2066752" y="59704"/>
                        <a:pt x="2066752" y="133352"/>
                      </a:cubicBezTo>
                      <a:lnTo>
                        <a:pt x="2066752" y="457200"/>
                      </a:lnTo>
                      <a:lnTo>
                        <a:pt x="2599672" y="457200"/>
                      </a:lnTo>
                      <a:lnTo>
                        <a:pt x="2599672" y="2545072"/>
                      </a:lnTo>
                      <a:lnTo>
                        <a:pt x="619432" y="2545072"/>
                      </a:lnTo>
                      <a:lnTo>
                        <a:pt x="619432" y="457200"/>
                      </a:lnTo>
                      <a:lnTo>
                        <a:pt x="1152352" y="457200"/>
                      </a:lnTo>
                      <a:lnTo>
                        <a:pt x="1152352" y="133352"/>
                      </a:lnTo>
                      <a:cubicBezTo>
                        <a:pt x="1152352" y="59704"/>
                        <a:pt x="1212056" y="0"/>
                        <a:pt x="128570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latinLnBrk="1"/>
                  <a:endParaRPr lang="ko-KR" altLang="en-US" sz="3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4079776" y="1670256"/>
                  <a:ext cx="6172859" cy="353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atinLnBrk="1"/>
                  <a:r>
                    <a:rPr lang="ru-RU" altLang="ko-KR" sz="2400" dirty="0">
                      <a:solidFill>
                        <a:prstClr val="white"/>
                      </a:solidFill>
                      <a:cs typeface="Arial" pitchFamily="34" charset="0"/>
                    </a:rPr>
                    <a:t>Возможность компенсации части затрат на инфраструктуру</a:t>
                  </a:r>
                  <a:r>
                    <a:rPr lang="en-US" altLang="ko-KR" sz="2400" dirty="0">
                      <a:solidFill>
                        <a:prstClr val="white"/>
                      </a:solidFill>
                      <a:cs typeface="Arial" pitchFamily="34" charset="0"/>
                    </a:rPr>
                    <a:t> </a:t>
                  </a:r>
                  <a:endParaRPr lang="ko-KR" altLang="en-US" sz="2400" dirty="0">
                    <a:solidFill>
                      <a:prstClr val="white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29" name="Прямоугольник 28"/>
              <p:cNvSpPr/>
              <p:nvPr/>
            </p:nvSpPr>
            <p:spPr>
              <a:xfrm>
                <a:off x="4110730" y="2336122"/>
                <a:ext cx="6096000" cy="35341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400" dirty="0">
                    <a:solidFill>
                      <a:prstClr val="white"/>
                    </a:solidFill>
                    <a:cs typeface="Arial" pitchFamily="34" charset="0"/>
                  </a:rPr>
                  <a:t>Право управляющей компании на защиту резидента в суде</a:t>
                </a: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4120720" y="1661161"/>
                <a:ext cx="2642485" cy="353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>
                    <a:solidFill>
                      <a:prstClr val="white"/>
                    </a:solidFill>
                    <a:cs typeface="Arial" pitchFamily="34" charset="0"/>
                  </a:rPr>
                  <a:t>Таможенные преференции</a:t>
                </a: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4110730" y="2711103"/>
                <a:ext cx="4747074" cy="353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>
                    <a:solidFill>
                      <a:prstClr val="white"/>
                    </a:solidFill>
                    <a:cs typeface="Arial" pitchFamily="34" charset="0"/>
                  </a:rPr>
                  <a:t>Субсидирование процентной ставки по кредитам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4110730" y="3424444"/>
                <a:ext cx="6971252" cy="353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solidFill>
                      <a:prstClr val="white"/>
                    </a:solidFill>
                    <a:cs typeface="Arial" pitchFamily="34" charset="0"/>
                  </a:rPr>
                  <a:t>Персональное сопровождение проекта в режиме единого окна 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4110730" y="3782307"/>
                <a:ext cx="6363927" cy="353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solidFill>
                      <a:prstClr val="white"/>
                    </a:solidFill>
                    <a:cs typeface="Arial" pitchFamily="34" charset="0"/>
                  </a:rPr>
                  <a:t>Возможность привлечения иностранной рабочей силы без квот</a:t>
                </a:r>
              </a:p>
            </p:txBody>
          </p:sp>
        </p:grpSp>
        <p:sp>
          <p:nvSpPr>
            <p:cNvPr id="47" name="Rectangle 30"/>
            <p:cNvSpPr/>
            <p:nvPr/>
          </p:nvSpPr>
          <p:spPr>
            <a:xfrm>
              <a:off x="10803020" y="2996800"/>
              <a:ext cx="509833" cy="508342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 sz="3600">
                <a:solidFill>
                  <a:prstClr val="white"/>
                </a:solidFill>
              </a:endParaRPr>
            </a:p>
          </p:txBody>
        </p:sp>
      </p:grpSp>
      <p:pic>
        <p:nvPicPr>
          <p:cNvPr id="68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9" y="1694555"/>
            <a:ext cx="6139187" cy="4166067"/>
          </a:xfrm>
          <a:prstGeom prst="rect">
            <a:avLst/>
          </a:prstGeom>
        </p:spPr>
      </p:pic>
      <p:graphicFrame>
        <p:nvGraphicFramePr>
          <p:cNvPr id="69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29383"/>
              </p:ext>
            </p:extLst>
          </p:nvPr>
        </p:nvGraphicFramePr>
        <p:xfrm>
          <a:off x="392281" y="6227269"/>
          <a:ext cx="2992584" cy="2278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2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75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100" b="0" dirty="0" smtClean="0">
                          <a:solidFill>
                            <a:schemeClr val="accent6"/>
                          </a:solidFill>
                          <a:latin typeface="+mn-lt"/>
                          <a:cs typeface="Arial" pitchFamily="34" charset="0"/>
                        </a:rPr>
                        <a:t>Страховые взносы</a:t>
                      </a:r>
                      <a:endParaRPr lang="ko-KR" altLang="en-US" sz="2100" b="0" dirty="0">
                        <a:solidFill>
                          <a:schemeClr val="accent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4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ko-KR" sz="2100" b="1" dirty="0" smtClean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100" b="1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7,6%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на 10 лет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4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871003"/>
              </p:ext>
            </p:extLst>
          </p:nvPr>
        </p:nvGraphicFramePr>
        <p:xfrm>
          <a:off x="3699872" y="6232789"/>
          <a:ext cx="2896736" cy="2287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6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100" b="0" dirty="0" smtClean="0">
                          <a:solidFill>
                            <a:schemeClr val="accent6"/>
                          </a:solidFill>
                          <a:latin typeface="+mn-lt"/>
                          <a:cs typeface="Arial" pitchFamily="34" charset="0"/>
                        </a:rPr>
                        <a:t>Земельный налог</a:t>
                      </a:r>
                      <a:endParaRPr lang="ko-KR" altLang="en-US" sz="2100" b="0" dirty="0">
                        <a:solidFill>
                          <a:schemeClr val="accent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9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ko-KR" sz="2100" b="1" dirty="0" smtClean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100" b="1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0%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в течение первых 3-х лет (по решению</a:t>
                      </a:r>
                      <a:r>
                        <a:rPr lang="ru-RU" altLang="ko-KR" sz="1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ОМС)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427213"/>
              </p:ext>
            </p:extLst>
          </p:nvPr>
        </p:nvGraphicFramePr>
        <p:xfrm>
          <a:off x="6868415" y="6231493"/>
          <a:ext cx="3019568" cy="2288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98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100" b="0" dirty="0" smtClean="0">
                          <a:solidFill>
                            <a:schemeClr val="accent6"/>
                          </a:solidFill>
                          <a:latin typeface="+mn-lt"/>
                          <a:cs typeface="Arial" pitchFamily="34" charset="0"/>
                        </a:rPr>
                        <a:t>НДПИ</a:t>
                      </a:r>
                      <a:endParaRPr lang="ko-KR" altLang="en-US" sz="2100" b="0" dirty="0">
                        <a:solidFill>
                          <a:schemeClr val="accent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74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ko-KR" sz="2100" b="1" dirty="0" smtClean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100" b="1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0%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пониженный коэффициент</a:t>
                      </a:r>
                      <a:r>
                        <a:rPr lang="ru-RU" altLang="ko-KR" sz="1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altLang="ko-KR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на 10 лет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2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000838"/>
              </p:ext>
            </p:extLst>
          </p:nvPr>
        </p:nvGraphicFramePr>
        <p:xfrm>
          <a:off x="10191687" y="6231493"/>
          <a:ext cx="3910083" cy="2281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0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7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100" b="0" dirty="0" smtClean="0">
                          <a:solidFill>
                            <a:schemeClr val="accent6"/>
                          </a:solidFill>
                          <a:latin typeface="+mn-lt"/>
                          <a:cs typeface="Arial" pitchFamily="34" charset="0"/>
                        </a:rPr>
                        <a:t>Налог на прибыль</a:t>
                      </a:r>
                      <a:endParaRPr lang="ko-KR" altLang="en-US" sz="2100" b="0" dirty="0">
                        <a:solidFill>
                          <a:schemeClr val="accent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ko-KR" sz="2100" b="1" dirty="0" smtClean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100" b="1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0% </a:t>
                      </a:r>
                      <a:r>
                        <a:rPr lang="ru-RU" altLang="ko-KR" sz="2100" b="0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ФБ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на 5 лет (следующие 5 лет – 3%)</a:t>
                      </a: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1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5% </a:t>
                      </a:r>
                      <a:r>
                        <a:rPr lang="ru-RU" altLang="ko-KR" sz="21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РБ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на 5 лет (следующие 5 лет – 10%)</a:t>
                      </a:r>
                      <a:endParaRPr lang="ko-KR" altLang="en-US" sz="18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754835"/>
              </p:ext>
            </p:extLst>
          </p:nvPr>
        </p:nvGraphicFramePr>
        <p:xfrm>
          <a:off x="14371299" y="6223009"/>
          <a:ext cx="3371900" cy="2297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1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100" b="0" dirty="0" smtClean="0">
                          <a:solidFill>
                            <a:schemeClr val="accent6"/>
                          </a:solidFill>
                          <a:latin typeface="+mn-lt"/>
                          <a:cs typeface="Arial" pitchFamily="34" charset="0"/>
                        </a:rPr>
                        <a:t>Налог на имущество</a:t>
                      </a:r>
                      <a:endParaRPr lang="ko-KR" altLang="en-US" sz="2100" b="0" dirty="0">
                        <a:solidFill>
                          <a:schemeClr val="accent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5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ko-KR" sz="2100" b="1" dirty="0" smtClean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100" b="1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0,1%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(в случае принятия решения регионом)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8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115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5B327E3-B38E-4415-B69E-6A2649466DF5}"/>
              </a:ext>
            </a:extLst>
          </p:cNvPr>
          <p:cNvSpPr txBox="1">
            <a:spLocks noChangeAspect="1"/>
          </p:cNvSpPr>
          <p:nvPr/>
        </p:nvSpPr>
        <p:spPr>
          <a:xfrm>
            <a:off x="392279" y="193276"/>
            <a:ext cx="17895721" cy="1073032"/>
          </a:xfrm>
          <a:prstGeom prst="parallelogram">
            <a:avLst>
              <a:gd name="adj" fmla="val 66863"/>
            </a:avLst>
          </a:prstGeom>
          <a:gradFill>
            <a:gsLst>
              <a:gs pos="68000">
                <a:schemeClr val="accent1">
                  <a:alpha val="80000"/>
                </a:schemeClr>
              </a:gs>
              <a:gs pos="15000">
                <a:srgbClr val="002060">
                  <a:alpha val="80000"/>
                </a:srgbClr>
              </a:gs>
            </a:gsLst>
            <a:lin ang="10800000" scaled="1"/>
          </a:gradFill>
          <a:ln>
            <a:noFill/>
          </a:ln>
        </p:spPr>
        <p:txBody>
          <a:bodyPr wrap="square" lIns="0" tIns="137160" rIns="0" bIns="137160" rtlCol="0" anchor="ctr" anchorCtr="0">
            <a:noAutofit/>
          </a:bodyPr>
          <a:lstStyle/>
          <a:p>
            <a:pPr algn="ctr"/>
            <a:r>
              <a:rPr lang="ru-RU" sz="35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ТЕРРИТОРИЯ ОПЕРЕЖАЮЩЕГО РАЗВИТИЯ </a:t>
            </a:r>
          </a:p>
          <a:p>
            <a:pPr algn="ctr"/>
            <a:r>
              <a:rPr lang="ru-RU" sz="35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«СТОЛИЦА СЕВЕРА»</a:t>
            </a:r>
            <a:endParaRPr lang="ru-RU" sz="35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8881815"/>
            <a:ext cx="18288000" cy="1389743"/>
          </a:xfrm>
          <a:prstGeom prst="rect">
            <a:avLst/>
          </a:prstGeom>
          <a:gradFill>
            <a:gsLst>
              <a:gs pos="68000">
                <a:schemeClr val="accent1">
                  <a:alpha val="80000"/>
                </a:schemeClr>
              </a:gs>
              <a:gs pos="15000">
                <a:srgbClr val="002060">
                  <a:alpha val="80000"/>
                </a:srgbClr>
              </a:gs>
            </a:gsLst>
            <a:lin ang="10800000" scaled="1"/>
          </a:gradFill>
          <a:ln>
            <a:noFill/>
          </a:ln>
        </p:spPr>
        <p:txBody>
          <a:bodyPr wrap="square" lIns="0" tIns="137160" rIns="0" bIns="137160" rtlCol="0" anchor="ctr" anchorCtr="0">
            <a:noAutofit/>
          </a:bodyPr>
          <a:lstStyle/>
          <a:p>
            <a:pPr algn="ctr"/>
            <a:endParaRPr lang="ru-RU" sz="3200" b="1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53137" y="8874250"/>
            <a:ext cx="3740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24,9 млрд </a:t>
            </a:r>
            <a:r>
              <a:rPr lang="ru-RU" sz="20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руб.</a:t>
            </a:r>
            <a:endParaRPr lang="ru-RU" sz="2000" dirty="0">
              <a:solidFill>
                <a:schemeClr val="tx2"/>
              </a:solidFill>
            </a:endParaRPr>
          </a:p>
          <a:p>
            <a:pPr algn="ctr"/>
            <a:endParaRPr lang="ru-RU" sz="20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20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Планируемая сумма инвестиций по проектам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838470" y="8874249"/>
            <a:ext cx="3074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183</a:t>
            </a:r>
            <a:endParaRPr lang="ru-RU" sz="20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endParaRPr lang="ru-RU" sz="20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20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Планируемых новых рабочих мест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0734" y="8914965"/>
            <a:ext cx="3740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«Арктический квартал»</a:t>
            </a:r>
          </a:p>
          <a:p>
            <a:pPr algn="ctr"/>
            <a:endParaRPr lang="ru-RU" sz="20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20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Площадь территории 13,5 га</a:t>
            </a:r>
            <a:endParaRPr lang="ru-RU" sz="20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39838" y="8914964"/>
            <a:ext cx="4304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Промышленный парк «Привокзальный»</a:t>
            </a:r>
            <a:endParaRPr lang="ru-RU" sz="2000" dirty="0">
              <a:solidFill>
                <a:schemeClr val="tx2"/>
              </a:solidFill>
            </a:endParaRPr>
          </a:p>
          <a:p>
            <a:pPr algn="ctr"/>
            <a:endParaRPr lang="ru-RU" sz="20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20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Площадь территории </a:t>
            </a:r>
            <a:r>
              <a:rPr lang="ru-RU" sz="20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33,0 га</a:t>
            </a:r>
            <a:endParaRPr lang="ru-RU" sz="20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829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B327E3-B38E-4415-B69E-6A2649466DF5}"/>
              </a:ext>
            </a:extLst>
          </p:cNvPr>
          <p:cNvSpPr txBox="1">
            <a:spLocks noChangeAspect="1"/>
          </p:cNvSpPr>
          <p:nvPr/>
        </p:nvSpPr>
        <p:spPr>
          <a:xfrm>
            <a:off x="392279" y="193276"/>
            <a:ext cx="17895721" cy="1073032"/>
          </a:xfrm>
          <a:prstGeom prst="parallelogram">
            <a:avLst>
              <a:gd name="adj" fmla="val 66863"/>
            </a:avLst>
          </a:prstGeom>
          <a:gradFill>
            <a:gsLst>
              <a:gs pos="68000">
                <a:schemeClr val="accent1">
                  <a:alpha val="80000"/>
                </a:schemeClr>
              </a:gs>
              <a:gs pos="15000">
                <a:srgbClr val="002060">
                  <a:alpha val="80000"/>
                </a:srgbClr>
              </a:gs>
            </a:gsLst>
            <a:lin ang="10800000" scaled="1"/>
          </a:gradFill>
          <a:ln>
            <a:noFill/>
          </a:ln>
        </p:spPr>
        <p:txBody>
          <a:bodyPr wrap="square" lIns="0" tIns="137160" rIns="0" bIns="137160" rtlCol="0" anchor="ctr" anchorCtr="0">
            <a:noAutofit/>
          </a:bodyPr>
          <a:lstStyle/>
          <a:p>
            <a:pPr algn="ctr"/>
            <a:r>
              <a:rPr lang="ru-RU" sz="35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ПРИОРИТЕТНЫЙ ИНВЕСТИЦИОННЫЙ ПРОЕКТ</a:t>
            </a:r>
            <a:endParaRPr lang="ru-RU" sz="35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7504812"/>
            <a:ext cx="18287999" cy="2782188"/>
          </a:xfrm>
          <a:prstGeom prst="rect">
            <a:avLst/>
          </a:prstGeom>
          <a:gradFill>
            <a:gsLst>
              <a:gs pos="68000">
                <a:schemeClr val="accent1">
                  <a:alpha val="80000"/>
                </a:schemeClr>
              </a:gs>
              <a:gs pos="15000">
                <a:srgbClr val="002060">
                  <a:alpha val="80000"/>
                </a:srgbClr>
              </a:gs>
            </a:gsLst>
            <a:lin ang="10800000" scaled="1"/>
          </a:gradFill>
          <a:ln>
            <a:noFill/>
          </a:ln>
        </p:spPr>
        <p:txBody>
          <a:bodyPr wrap="square" lIns="0" tIns="137160" rIns="0" bIns="137160" rtlCol="0" anchor="ctr" anchorCtr="0">
            <a:noAutofit/>
          </a:bodyPr>
          <a:lstStyle/>
          <a:p>
            <a:pPr algn="ctr"/>
            <a:endParaRPr lang="ru-RU" sz="3200" b="1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2474" y="7731540"/>
            <a:ext cx="3740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19</a:t>
            </a:r>
            <a:endParaRPr lang="ru-RU" sz="32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endParaRPr lang="ru-RU" sz="3200" b="1" dirty="0" smtClean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Портфель проектов</a:t>
            </a:r>
            <a:endParaRPr lang="ru-RU" sz="32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7732" y="7710821"/>
            <a:ext cx="3740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13</a:t>
            </a:r>
            <a:endParaRPr lang="ru-RU" sz="32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endParaRPr lang="ru-RU" sz="32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Проектов</a:t>
            </a:r>
          </a:p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завершены</a:t>
            </a:r>
            <a:endParaRPr lang="ru-RU" sz="32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79634" y="7630684"/>
            <a:ext cx="32524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126,91 млрд руб.</a:t>
            </a:r>
          </a:p>
          <a:p>
            <a:pPr algn="ctr"/>
            <a:endParaRPr lang="ru-RU" sz="32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Объем инвестиций</a:t>
            </a:r>
            <a:endParaRPr lang="ru-RU" sz="32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11181" y="7706247"/>
            <a:ext cx="27640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2 834</a:t>
            </a:r>
          </a:p>
          <a:p>
            <a:pPr algn="ctr"/>
            <a:endParaRPr lang="ru-RU" sz="32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Рабочих мест</a:t>
            </a:r>
            <a:endParaRPr lang="ru-RU" sz="32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553029" y="3541073"/>
            <a:ext cx="9111" cy="2316548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82294" y="3486002"/>
            <a:ext cx="7241459" cy="1853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87093" y="5163714"/>
            <a:ext cx="79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Инвестиционный налоговый вычет</a:t>
            </a:r>
            <a:endParaRPr lang="ru-RU" sz="2400" dirty="0">
              <a:solidFill>
                <a:schemeClr val="tx2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827004" y="4808500"/>
            <a:ext cx="7241459" cy="1853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87092" y="2860106"/>
            <a:ext cx="79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Предоставление земельных участков без торгов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827003" y="5857621"/>
            <a:ext cx="7241459" cy="1853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87093" y="3891640"/>
            <a:ext cx="79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Налог на имущество организаций: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0,1 % (не более трех налоговых периодов)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07886" y="1752075"/>
            <a:ext cx="5982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D2B375"/>
                </a:solidFill>
              </a:rPr>
              <a:t>Преференции</a:t>
            </a:r>
            <a:r>
              <a:rPr lang="ru-RU" sz="3200" b="1" dirty="0" err="1" smtClean="0">
                <a:solidFill>
                  <a:srgbClr val="FFFFFF"/>
                </a:solidFill>
              </a:rPr>
              <a:t>и</a:t>
            </a:r>
            <a:endParaRPr lang="ru-RU" sz="3200" b="1" dirty="0" smtClean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76972" y="1682698"/>
            <a:ext cx="8222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D2B375"/>
                </a:solidFill>
              </a:rPr>
              <a:t>Основные критерии оценки проекта</a:t>
            </a:r>
          </a:p>
        </p:txBody>
      </p:sp>
      <p:cxnSp>
        <p:nvCxnSpPr>
          <p:cNvPr id="27" name="Прямая соединительная линия 26"/>
          <p:cNvCxnSpPr>
            <a:stCxn id="20" idx="3"/>
          </p:cNvCxnSpPr>
          <p:nvPr/>
        </p:nvCxnSpPr>
        <p:spPr>
          <a:xfrm>
            <a:off x="10055435" y="3090939"/>
            <a:ext cx="0" cy="4079587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280403" y="3120994"/>
            <a:ext cx="7241459" cy="1853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280403" y="4013282"/>
            <a:ext cx="7241459" cy="1853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0367413" y="5337746"/>
            <a:ext cx="7241459" cy="1853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163709" y="2533783"/>
            <a:ext cx="79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Объем капитальных вложений (от 101 млн рублей)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280403" y="3412272"/>
            <a:ext cx="79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Рабочие места (от 26)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280403" y="4146683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Прирост балансовой стоимости основных фондов организации </a:t>
            </a:r>
            <a:r>
              <a:rPr lang="ru-RU" sz="2400" dirty="0" smtClean="0">
                <a:solidFill>
                  <a:schemeClr val="tx2"/>
                </a:solidFill>
              </a:rPr>
              <a:t>в </a:t>
            </a:r>
            <a:r>
              <a:rPr lang="ru-RU" sz="2400" dirty="0">
                <a:solidFill>
                  <a:schemeClr val="tx2"/>
                </a:solidFill>
              </a:rPr>
              <a:t>результате реализации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инвестиционного </a:t>
            </a:r>
            <a:r>
              <a:rPr lang="ru-RU" sz="2400" dirty="0">
                <a:solidFill>
                  <a:schemeClr val="tx2"/>
                </a:solidFill>
              </a:rPr>
              <a:t>проекта (более 50%)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0367413" y="7151994"/>
            <a:ext cx="7241459" cy="1853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0280403" y="5458864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Достижение положительного значения совокупного 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бюджетного эффекта применения мер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государственной поддержки </a:t>
            </a:r>
            <a:r>
              <a:rPr lang="ru-RU" sz="2400" dirty="0">
                <a:solidFill>
                  <a:schemeClr val="tx2"/>
                </a:solidFill>
              </a:rPr>
              <a:t>за расчетный период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(</a:t>
            </a:r>
            <a:r>
              <a:rPr lang="ru-RU" sz="2400" dirty="0">
                <a:solidFill>
                  <a:schemeClr val="tx2"/>
                </a:solidFill>
              </a:rPr>
              <a:t>5 лет)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8718" y="8253332"/>
            <a:ext cx="1080000" cy="108000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6" y="8301003"/>
            <a:ext cx="1080000" cy="108000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623" y="8222591"/>
            <a:ext cx="1080000" cy="108000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880" y="8239679"/>
            <a:ext cx="1080000" cy="108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4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B327E3-B38E-4415-B69E-6A2649466DF5}"/>
              </a:ext>
            </a:extLst>
          </p:cNvPr>
          <p:cNvSpPr txBox="1">
            <a:spLocks noChangeAspect="1"/>
          </p:cNvSpPr>
          <p:nvPr/>
        </p:nvSpPr>
        <p:spPr>
          <a:xfrm>
            <a:off x="392279" y="193276"/>
            <a:ext cx="17895721" cy="1073032"/>
          </a:xfrm>
          <a:prstGeom prst="parallelogram">
            <a:avLst>
              <a:gd name="adj" fmla="val 66863"/>
            </a:avLst>
          </a:prstGeom>
          <a:gradFill>
            <a:gsLst>
              <a:gs pos="68000">
                <a:schemeClr val="accent1">
                  <a:alpha val="80000"/>
                </a:schemeClr>
              </a:gs>
              <a:gs pos="15000">
                <a:srgbClr val="002060">
                  <a:alpha val="80000"/>
                </a:srgbClr>
              </a:gs>
            </a:gsLst>
            <a:lin ang="10800000" scaled="1"/>
          </a:gradFill>
          <a:ln>
            <a:noFill/>
          </a:ln>
        </p:spPr>
        <p:txBody>
          <a:bodyPr wrap="square" lIns="0" tIns="137160" rIns="0" bIns="137160" rtlCol="0" anchor="ctr" anchorCtr="0">
            <a:noAutofit/>
          </a:bodyPr>
          <a:lstStyle/>
          <a:p>
            <a:pPr algn="ctr"/>
            <a:r>
              <a:rPr lang="ru-RU" sz="35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МАСШТАБНЫЙ ИНВЕСТИЦИОННЫЙ ПРОЕКТ</a:t>
            </a:r>
            <a:endParaRPr lang="ru-RU" sz="35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7513303"/>
            <a:ext cx="18287999" cy="2782188"/>
          </a:xfrm>
          <a:prstGeom prst="rect">
            <a:avLst/>
          </a:prstGeom>
          <a:gradFill>
            <a:gsLst>
              <a:gs pos="68000">
                <a:schemeClr val="accent1">
                  <a:alpha val="80000"/>
                </a:schemeClr>
              </a:gs>
              <a:gs pos="15000">
                <a:srgbClr val="002060">
                  <a:alpha val="80000"/>
                </a:srgbClr>
              </a:gs>
            </a:gsLst>
            <a:lin ang="10800000" scaled="1"/>
          </a:gradFill>
          <a:ln>
            <a:noFill/>
          </a:ln>
        </p:spPr>
        <p:txBody>
          <a:bodyPr wrap="square" lIns="0" tIns="137160" rIns="0" bIns="137160" rtlCol="0" anchor="ctr" anchorCtr="0">
            <a:noAutofit/>
          </a:bodyPr>
          <a:lstStyle/>
          <a:p>
            <a:pPr algn="ctr"/>
            <a:endParaRPr lang="ru-RU" sz="3200" b="1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4475" y="7834778"/>
            <a:ext cx="26012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15</a:t>
            </a:r>
            <a:endParaRPr lang="ru-RU" sz="32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endParaRPr lang="ru-RU" sz="3200" b="1" dirty="0" smtClean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24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Портфель </a:t>
            </a:r>
          </a:p>
          <a:p>
            <a:pPr algn="ctr"/>
            <a:r>
              <a:rPr lang="ru-RU" sz="24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проектов</a:t>
            </a:r>
            <a:endParaRPr lang="ru-RU" sz="24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32981" y="7831842"/>
            <a:ext cx="3740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562,95 </a:t>
            </a:r>
            <a:r>
              <a:rPr lang="ru-RU" sz="3200" b="1" dirty="0" err="1" smtClean="0">
                <a:solidFill>
                  <a:schemeClr val="accent5"/>
                </a:solidFill>
                <a:latin typeface="Montserrat" panose="00000500000000000000" pitchFamily="2" charset="-52"/>
              </a:rPr>
              <a:t>тыс</a:t>
            </a:r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 кв.</a:t>
            </a:r>
            <a:endParaRPr lang="ru-RU" sz="32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endParaRPr lang="ru-RU" sz="3200" b="1" dirty="0" smtClean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endParaRPr lang="ru-RU" sz="2800" b="1" dirty="0" smtClean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24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Метров жилья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10228" y="7841995"/>
            <a:ext cx="3740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&gt; 32,9 </a:t>
            </a:r>
            <a:r>
              <a:rPr lang="ru-RU" sz="32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млрд руб.</a:t>
            </a:r>
          </a:p>
          <a:p>
            <a:pPr algn="ctr"/>
            <a:endParaRPr lang="ru-RU" sz="32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24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Объем </a:t>
            </a:r>
            <a:endParaRPr lang="ru-RU" sz="2400" b="1" dirty="0" smtClean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24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инвестиций</a:t>
            </a:r>
            <a:endParaRPr lang="ru-RU" sz="24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5303" y="7834778"/>
            <a:ext cx="3740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13</a:t>
            </a:r>
          </a:p>
          <a:p>
            <a:pPr algn="ctr"/>
            <a:endParaRPr lang="ru-RU" sz="24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24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Проектов в сфере жилищного строительства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20912" y="3987172"/>
            <a:ext cx="0" cy="3183354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09337" y="3385133"/>
            <a:ext cx="7241459" cy="1853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0783" y="2371170"/>
            <a:ext cx="5982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D2B375"/>
                </a:solidFill>
              </a:rPr>
              <a:t>Преференции</a:t>
            </a:r>
            <a:r>
              <a:rPr lang="ru-RU" sz="3200" b="1" dirty="0" err="1" smtClean="0">
                <a:solidFill>
                  <a:srgbClr val="FFFFFF"/>
                </a:solidFill>
              </a:rPr>
              <a:t>и</a:t>
            </a:r>
            <a:endParaRPr lang="ru-RU" sz="3200" b="1" dirty="0" smtClean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1672" y="1568339"/>
            <a:ext cx="41344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Категория: проект в сфере 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жилищного строительства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0783" y="2857224"/>
            <a:ext cx="4681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Земельные участки без торгов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0783" y="3521583"/>
            <a:ext cx="5505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D2B375"/>
                </a:solidFill>
              </a:rPr>
              <a:t>Основные критерии оценки проекта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9873" y="3921349"/>
            <a:ext cx="9144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Строительство объекта общей площадью жилых помещений не менее 40 тыс. м2 с обязательством строительства объекта социально-культурного назначения (безвозмездная передача в государственную собственность)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ИЛИ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Строительство </a:t>
            </a:r>
            <a:r>
              <a:rPr lang="ru-RU" sz="2400" dirty="0">
                <a:solidFill>
                  <a:schemeClr val="tx2"/>
                </a:solidFill>
              </a:rPr>
              <a:t>объекта общей площадью жилых помещений не менее 20 </a:t>
            </a:r>
            <a:r>
              <a:rPr lang="ru-RU" sz="2400" dirty="0" err="1" smtClean="0">
                <a:solidFill>
                  <a:schemeClr val="tx2"/>
                </a:solidFill>
              </a:rPr>
              <a:t>тыс</a:t>
            </a:r>
            <a:r>
              <a:rPr lang="ru-RU" sz="2400" dirty="0" smtClean="0">
                <a:solidFill>
                  <a:schemeClr val="tx2"/>
                </a:solidFill>
              </a:rPr>
              <a:t> кв. м </a:t>
            </a:r>
            <a:r>
              <a:rPr lang="ru-RU" sz="2400" dirty="0">
                <a:solidFill>
                  <a:schemeClr val="tx2"/>
                </a:solidFill>
              </a:rPr>
              <a:t>с обязательством передачи не менее 7% площади жилых помещений в государственную собственность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229024" y="1456035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Категория: социально-значимый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инвестиционный </a:t>
            </a:r>
            <a:r>
              <a:rPr lang="ru-RU" sz="2400" b="1" dirty="0">
                <a:solidFill>
                  <a:schemeClr val="tx2"/>
                </a:solidFill>
              </a:rPr>
              <a:t>проект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277376" y="2301441"/>
            <a:ext cx="5982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D2B375"/>
                </a:solidFill>
              </a:rPr>
              <a:t>Преференции</a:t>
            </a:r>
            <a:r>
              <a:rPr lang="ru-RU" sz="3200" b="1" dirty="0" err="1" smtClean="0">
                <a:solidFill>
                  <a:srgbClr val="FFFFFF"/>
                </a:solidFill>
              </a:rPr>
              <a:t>и</a:t>
            </a:r>
            <a:endParaRPr lang="ru-RU" sz="3200" b="1" dirty="0" smtClean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277376" y="2822526"/>
            <a:ext cx="4681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Земельные участки без торгов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0229024" y="3392350"/>
            <a:ext cx="7241459" cy="1853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0229024" y="3559492"/>
            <a:ext cx="5505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mtClean="0">
                <a:solidFill>
                  <a:srgbClr val="D2B375"/>
                </a:solidFill>
              </a:rPr>
              <a:t>Основные критерии оценки проекта</a:t>
            </a:r>
            <a:endParaRPr lang="ru-RU" sz="2400" b="1" dirty="0">
              <a:solidFill>
                <a:srgbClr val="D2B375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57714" y="4213573"/>
            <a:ext cx="5591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Объем инвестиций: от 10 </a:t>
            </a:r>
            <a:r>
              <a:rPr lang="ru-RU" sz="2400" dirty="0" smtClean="0">
                <a:solidFill>
                  <a:schemeClr val="tx2"/>
                </a:solidFill>
              </a:rPr>
              <a:t>млн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рублей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157714" y="4904019"/>
            <a:ext cx="3070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Рабочие места: от 5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157714" y="5588913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Сферы: образование и наука, культура,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здравоохранение</a:t>
            </a:r>
            <a:r>
              <a:rPr lang="ru-RU" sz="2400" dirty="0">
                <a:solidFill>
                  <a:schemeClr val="tx2"/>
                </a:solidFill>
              </a:rPr>
              <a:t>, социальное обслуживание,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физическая </a:t>
            </a:r>
            <a:r>
              <a:rPr lang="ru-RU" sz="2400" dirty="0">
                <a:solidFill>
                  <a:schemeClr val="tx2"/>
                </a:solidFill>
              </a:rPr>
              <a:t>культура и спорт,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туристическая </a:t>
            </a:r>
            <a:r>
              <a:rPr lang="ru-RU" sz="2400" dirty="0">
                <a:solidFill>
                  <a:schemeClr val="tx2"/>
                </a:solidFill>
              </a:rPr>
              <a:t>деятельность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10035345" y="4352817"/>
            <a:ext cx="2207" cy="2782427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6" y="8301003"/>
            <a:ext cx="1080000" cy="108000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13" y="8328863"/>
            <a:ext cx="1080000" cy="1080000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06" y="8364397"/>
            <a:ext cx="1080000" cy="1080000"/>
          </a:xfrm>
          <a:prstGeom prst="rect">
            <a:avLst/>
          </a:prstGeom>
          <a:ln>
            <a:noFill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753" y="8364397"/>
            <a:ext cx="1080000" cy="108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7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B327E3-B38E-4415-B69E-6A2649466DF5}"/>
              </a:ext>
            </a:extLst>
          </p:cNvPr>
          <p:cNvSpPr txBox="1">
            <a:spLocks noChangeAspect="1"/>
          </p:cNvSpPr>
          <p:nvPr/>
        </p:nvSpPr>
        <p:spPr>
          <a:xfrm>
            <a:off x="392279" y="193276"/>
            <a:ext cx="17895721" cy="1073032"/>
          </a:xfrm>
          <a:prstGeom prst="parallelogram">
            <a:avLst>
              <a:gd name="adj" fmla="val 66863"/>
            </a:avLst>
          </a:prstGeom>
          <a:gradFill>
            <a:gsLst>
              <a:gs pos="68000">
                <a:schemeClr val="accent1">
                  <a:alpha val="80000"/>
                </a:schemeClr>
              </a:gs>
              <a:gs pos="15000">
                <a:srgbClr val="002060">
                  <a:alpha val="80000"/>
                </a:srgbClr>
              </a:gs>
            </a:gsLst>
            <a:lin ang="10800000" scaled="1"/>
          </a:gradFill>
          <a:ln>
            <a:noFill/>
          </a:ln>
        </p:spPr>
        <p:txBody>
          <a:bodyPr wrap="square" lIns="0" tIns="137160" rIns="0" bIns="137160" rtlCol="0" anchor="ctr" anchorCtr="0">
            <a:noAutofit/>
          </a:bodyPr>
          <a:lstStyle/>
          <a:p>
            <a:pPr algn="ctr"/>
            <a:r>
              <a:rPr lang="ru-RU" sz="35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ГОСУДАРСТВЕННО-ЧАСТНОЕ ПАРТНЕРСТВО (ГЧП)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854017"/>
            <a:ext cx="18287999" cy="3432983"/>
          </a:xfrm>
          <a:prstGeom prst="rect">
            <a:avLst/>
          </a:prstGeom>
          <a:gradFill>
            <a:gsLst>
              <a:gs pos="68000">
                <a:schemeClr val="accent1">
                  <a:alpha val="80000"/>
                </a:schemeClr>
              </a:gs>
              <a:gs pos="15000">
                <a:srgbClr val="002060">
                  <a:alpha val="80000"/>
                </a:srgbClr>
              </a:gs>
            </a:gsLst>
            <a:lin ang="10800000" scaled="1"/>
          </a:gradFill>
          <a:ln>
            <a:noFill/>
          </a:ln>
        </p:spPr>
        <p:txBody>
          <a:bodyPr wrap="square" lIns="0" tIns="137160" rIns="0" bIns="137160" rtlCol="0" anchor="ctr" anchorCtr="0">
            <a:noAutofit/>
          </a:bodyPr>
          <a:lstStyle/>
          <a:p>
            <a:pPr algn="ctr"/>
            <a:endParaRPr lang="ru-RU" sz="3200" b="1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2279" y="7571981"/>
            <a:ext cx="4020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15</a:t>
            </a:r>
            <a:endParaRPr lang="ru-RU" sz="32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Портфель проектов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25078" y="7371177"/>
            <a:ext cx="3740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 61,5 </a:t>
            </a:r>
            <a:r>
              <a:rPr lang="ru-RU" sz="32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млрд руб.</a:t>
            </a:r>
          </a:p>
          <a:p>
            <a:pPr algn="ctr"/>
            <a:endParaRPr lang="ru-RU" sz="32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Объем инвестиций</a:t>
            </a:r>
            <a:endParaRPr lang="ru-RU" sz="32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7044" y="4461962"/>
            <a:ext cx="12196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Создан Региональный Центр </a:t>
            </a:r>
            <a:r>
              <a:rPr lang="ru-RU" sz="3200" b="1" dirty="0" smtClean="0">
                <a:solidFill>
                  <a:schemeClr val="tx2"/>
                </a:solidFill>
              </a:rPr>
              <a:t>государственно-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частного </a:t>
            </a:r>
            <a:r>
              <a:rPr lang="ru-RU" sz="3200" b="1" dirty="0">
                <a:solidFill>
                  <a:schemeClr val="tx2"/>
                </a:solidFill>
              </a:rPr>
              <a:t>партнерства на базе </a:t>
            </a:r>
            <a:r>
              <a:rPr lang="ru-RU" sz="3200" b="1" dirty="0" smtClean="0">
                <a:solidFill>
                  <a:schemeClr val="tx2"/>
                </a:solidFill>
              </a:rPr>
              <a:t/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АНО </a:t>
            </a:r>
            <a:r>
              <a:rPr lang="ru-RU" sz="3200" b="1" dirty="0">
                <a:solidFill>
                  <a:schemeClr val="tx2"/>
                </a:solidFill>
              </a:rPr>
              <a:t>«Агентство регионального развития»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044" y="2460240"/>
            <a:ext cx="112774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пунктов в Рейтинге по уровню развития ГЧП за 2023 год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(29 место из 85)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03192" y="1888352"/>
            <a:ext cx="1800000" cy="1800000"/>
          </a:xfrm>
          <a:prstGeom prst="ellipse">
            <a:avLst/>
          </a:prstGeom>
          <a:solidFill>
            <a:srgbClr val="95B5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03192" y="2395022"/>
            <a:ext cx="1766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6"/>
                </a:solidFill>
              </a:rPr>
              <a:t>+ 14</a:t>
            </a:r>
            <a:endParaRPr lang="ru-RU" sz="4000" dirty="0" smtClean="0">
              <a:solidFill>
                <a:schemeClr val="accent6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92" y="4231622"/>
            <a:ext cx="1800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79" y="7816811"/>
            <a:ext cx="1080000" cy="108000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10" y="7862228"/>
            <a:ext cx="1080000" cy="108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65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B327E3-B38E-4415-B69E-6A2649466DF5}"/>
              </a:ext>
            </a:extLst>
          </p:cNvPr>
          <p:cNvSpPr txBox="1">
            <a:spLocks noChangeAspect="1"/>
          </p:cNvSpPr>
          <p:nvPr/>
        </p:nvSpPr>
        <p:spPr>
          <a:xfrm>
            <a:off x="392279" y="193276"/>
            <a:ext cx="17895721" cy="1073032"/>
          </a:xfrm>
          <a:prstGeom prst="parallelogram">
            <a:avLst>
              <a:gd name="adj" fmla="val 66863"/>
            </a:avLst>
          </a:prstGeom>
          <a:gradFill>
            <a:gsLst>
              <a:gs pos="68000">
                <a:schemeClr val="accent1">
                  <a:alpha val="80000"/>
                </a:schemeClr>
              </a:gs>
              <a:gs pos="15000">
                <a:srgbClr val="002060">
                  <a:alpha val="80000"/>
                </a:srgbClr>
              </a:gs>
            </a:gsLst>
            <a:lin ang="10800000" scaled="1"/>
          </a:gradFill>
          <a:ln>
            <a:noFill/>
          </a:ln>
        </p:spPr>
        <p:txBody>
          <a:bodyPr wrap="square" lIns="0" tIns="137160" rIns="0" bIns="137160" rtlCol="0" anchor="ctr" anchorCtr="0">
            <a:noAutofit/>
          </a:bodyPr>
          <a:lstStyle/>
          <a:p>
            <a:pPr algn="ctr"/>
            <a:r>
              <a:rPr lang="ru-RU" sz="35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ИННОВАЦИОННАЯ ДЕЯТЕЛЬНОСТЬ</a:t>
            </a:r>
            <a:endParaRPr lang="ru-RU" sz="35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066291"/>
              </p:ext>
            </p:extLst>
          </p:nvPr>
        </p:nvGraphicFramePr>
        <p:xfrm>
          <a:off x="1654627" y="2569027"/>
          <a:ext cx="14920885" cy="708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177">
                  <a:extLst>
                    <a:ext uri="{9D8B030D-6E8A-4147-A177-3AD203B41FA5}">
                      <a16:colId xmlns:a16="http://schemas.microsoft.com/office/drawing/2014/main" val="3822514726"/>
                    </a:ext>
                  </a:extLst>
                </a:gridCol>
                <a:gridCol w="2984177">
                  <a:extLst>
                    <a:ext uri="{9D8B030D-6E8A-4147-A177-3AD203B41FA5}">
                      <a16:colId xmlns:a16="http://schemas.microsoft.com/office/drawing/2014/main" val="3803644708"/>
                    </a:ext>
                  </a:extLst>
                </a:gridCol>
                <a:gridCol w="2984177">
                  <a:extLst>
                    <a:ext uri="{9D8B030D-6E8A-4147-A177-3AD203B41FA5}">
                      <a16:colId xmlns:a16="http://schemas.microsoft.com/office/drawing/2014/main" val="1007832898"/>
                    </a:ext>
                  </a:extLst>
                </a:gridCol>
                <a:gridCol w="2984177">
                  <a:extLst>
                    <a:ext uri="{9D8B030D-6E8A-4147-A177-3AD203B41FA5}">
                      <a16:colId xmlns:a16="http://schemas.microsoft.com/office/drawing/2014/main" val="2236851947"/>
                    </a:ext>
                  </a:extLst>
                </a:gridCol>
                <a:gridCol w="2984177">
                  <a:extLst>
                    <a:ext uri="{9D8B030D-6E8A-4147-A177-3AD203B41FA5}">
                      <a16:colId xmlns:a16="http://schemas.microsoft.com/office/drawing/2014/main" val="3350411381"/>
                    </a:ext>
                  </a:extLst>
                </a:gridCol>
              </a:tblGrid>
              <a:tr h="2208251"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6"/>
                          </a:solidFill>
                          <a:effectLst/>
                        </a:rPr>
                        <a:t>Наименование показателя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tabLst>
                          <a:tab pos="1193165" algn="l"/>
                        </a:tabLst>
                      </a:pPr>
                      <a:endParaRPr lang="ru-RU" sz="24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tabLst>
                          <a:tab pos="1193165" algn="l"/>
                        </a:tabLst>
                      </a:pPr>
                      <a:r>
                        <a:rPr lang="ru-RU" sz="2400" dirty="0">
                          <a:solidFill>
                            <a:schemeClr val="accent6"/>
                          </a:solidFill>
                          <a:effectLst/>
                        </a:rPr>
                        <a:t>2021 </a:t>
                      </a:r>
                      <a:r>
                        <a:rPr lang="ru-RU" sz="2400" dirty="0" smtClean="0">
                          <a:solidFill>
                            <a:schemeClr val="accent6"/>
                          </a:solidFill>
                          <a:effectLst/>
                        </a:rPr>
                        <a:t>год</a:t>
                      </a:r>
                      <a:endParaRPr lang="ru-RU" sz="24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tabLst>
                          <a:tab pos="1193165" algn="l"/>
                        </a:tabLst>
                      </a:pPr>
                      <a:r>
                        <a:rPr lang="ru-RU" sz="24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tabLst>
                          <a:tab pos="1536700" algn="l"/>
                        </a:tabLst>
                      </a:pPr>
                      <a:endParaRPr lang="ru-RU" sz="24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tabLst>
                          <a:tab pos="1536700" algn="l"/>
                        </a:tabLst>
                      </a:pPr>
                      <a:r>
                        <a:rPr lang="ru-RU" sz="2400" dirty="0">
                          <a:solidFill>
                            <a:schemeClr val="accent6"/>
                          </a:solidFill>
                          <a:effectLst/>
                        </a:rPr>
                        <a:t>2022 </a:t>
                      </a:r>
                      <a:r>
                        <a:rPr lang="ru-RU" sz="2400" dirty="0" smtClean="0">
                          <a:solidFill>
                            <a:schemeClr val="accent6"/>
                          </a:solidFill>
                          <a:effectLst/>
                        </a:rPr>
                        <a:t>год</a:t>
                      </a:r>
                      <a:endParaRPr lang="ru-RU" sz="24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tabLst>
                          <a:tab pos="1536700" algn="l"/>
                        </a:tabLst>
                      </a:pPr>
                      <a:endParaRPr lang="ru-RU" sz="24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tabLst>
                          <a:tab pos="1536700" algn="l"/>
                        </a:tabLst>
                      </a:pPr>
                      <a:r>
                        <a:rPr lang="ru-RU" sz="2400" dirty="0">
                          <a:solidFill>
                            <a:schemeClr val="accent6"/>
                          </a:solidFill>
                          <a:effectLst/>
                        </a:rPr>
                        <a:t>2023 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tabLst>
                          <a:tab pos="1536700" algn="l"/>
                        </a:tabLst>
                      </a:pPr>
                      <a:endParaRPr lang="ru-RU" sz="24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tabLst>
                          <a:tab pos="1536700" algn="l"/>
                        </a:tabLst>
                      </a:pPr>
                      <a:endParaRPr lang="ru-RU" sz="24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tabLst>
                          <a:tab pos="1536700" algn="l"/>
                        </a:tabLst>
                      </a:pPr>
                      <a:endParaRPr lang="ru-RU" sz="2400" dirty="0" smtClean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tabLst>
                          <a:tab pos="1536700" algn="l"/>
                        </a:tabLst>
                      </a:pPr>
                      <a:endParaRPr lang="ru-RU" sz="2400" dirty="0" smtClean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tabLst>
                          <a:tab pos="1536700" algn="l"/>
                        </a:tabLst>
                      </a:pPr>
                      <a:endParaRPr lang="ru-RU" sz="2400" dirty="0" smtClean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tabLst>
                          <a:tab pos="1536700" algn="l"/>
                        </a:tabLst>
                      </a:pPr>
                      <a:r>
                        <a:rPr lang="ru-RU" sz="2400" dirty="0" smtClean="0">
                          <a:solidFill>
                            <a:schemeClr val="accent6"/>
                          </a:solidFill>
                          <a:effectLst/>
                        </a:rPr>
                        <a:t>2024 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tabLst>
                          <a:tab pos="1536700" algn="l"/>
                        </a:tabLst>
                      </a:pPr>
                      <a:endParaRPr lang="ru-RU" sz="2400" dirty="0" smtClean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tabLst>
                          <a:tab pos="1536700" algn="l"/>
                        </a:tabLst>
                      </a:pPr>
                      <a:endParaRPr lang="ru-RU" sz="2400" dirty="0" smtClean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tabLst>
                          <a:tab pos="1536700" algn="l"/>
                        </a:tabLst>
                      </a:pPr>
                      <a:r>
                        <a:rPr lang="ru-RU" sz="2400" dirty="0" smtClean="0">
                          <a:solidFill>
                            <a:schemeClr val="accent6"/>
                          </a:solidFill>
                          <a:effectLst/>
                        </a:rPr>
                        <a:t>(план)</a:t>
                      </a:r>
                      <a:endParaRPr lang="ru-RU" sz="24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tabLst>
                          <a:tab pos="1536700" algn="l"/>
                        </a:tabLst>
                      </a:pPr>
                      <a:endParaRPr lang="ru-RU" sz="24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0418715"/>
                  </a:ext>
                </a:extLst>
              </a:tr>
              <a:tr h="14937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24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Выручка </a:t>
                      </a:r>
                      <a:endParaRPr lang="ru-RU" sz="24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endParaRPr lang="ru-RU" sz="24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резидентов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24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(млн рублей)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1 422 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1 973 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2 441 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2 563 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5280554"/>
                  </a:ext>
                </a:extLst>
              </a:tr>
              <a:tr h="1602351">
                <a:tc>
                  <a:txBody>
                    <a:bodyPr/>
                    <a:lstStyle/>
                    <a:p>
                      <a:pPr marL="0" algn="ctr" defTabSz="1371600" rtl="0" eaLnBrk="1" latinLnBrk="0" hangingPunct="1">
                        <a:lnSpc>
                          <a:spcPts val="1200"/>
                        </a:lnSpc>
                      </a:pPr>
                      <a:endParaRPr lang="ru-RU" sz="24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371600" rtl="0" eaLnBrk="1" latinLnBrk="0" hangingPunct="1">
                        <a:lnSpc>
                          <a:spcPts val="12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</a:t>
                      </a:r>
                    </a:p>
                    <a:p>
                      <a:pPr marL="0" algn="ctr" defTabSz="1371600" rtl="0" eaLnBrk="1" latinLnBrk="0" hangingPunct="1">
                        <a:lnSpc>
                          <a:spcPts val="1200"/>
                        </a:lnSpc>
                      </a:pPr>
                      <a:endParaRPr lang="ru-RU" sz="24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371600" rtl="0" eaLnBrk="1" latinLnBrk="0" hangingPunct="1">
                        <a:lnSpc>
                          <a:spcPts val="12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сотрудников </a:t>
                      </a:r>
                    </a:p>
                    <a:p>
                      <a:pPr marL="0" algn="ctr" defTabSz="1371600" rtl="0" eaLnBrk="1" latinLnBrk="0" hangingPunct="1">
                        <a:lnSpc>
                          <a:spcPts val="1200"/>
                        </a:lnSpc>
                      </a:pPr>
                      <a:endParaRPr lang="ru-RU" sz="24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371600" rtl="0" eaLnBrk="1" latinLnBrk="0" hangingPunct="1">
                        <a:lnSpc>
                          <a:spcPts val="12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резидентов</a:t>
                      </a:r>
                    </a:p>
                    <a:p>
                      <a:pPr marL="0" algn="ctr" defTabSz="1371600" rtl="0" eaLnBrk="1" latinLnBrk="0" hangingPunct="1">
                        <a:lnSpc>
                          <a:spcPts val="1200"/>
                        </a:lnSpc>
                      </a:pPr>
                      <a:endParaRPr lang="ru-RU" sz="24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371600" rtl="0" eaLnBrk="1" latinLnBrk="0" hangingPunct="1">
                        <a:lnSpc>
                          <a:spcPts val="1200"/>
                        </a:lnSpc>
                      </a:pPr>
                      <a:endParaRPr lang="ru-RU" sz="24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371600" rtl="0" eaLnBrk="1" latinLnBrk="0" hangingPunct="1">
                        <a:lnSpc>
                          <a:spcPts val="12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(человек)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371600" rtl="0" eaLnBrk="1" latinLnBrk="0" hangingPunct="1">
                        <a:lnSpc>
                          <a:spcPts val="12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762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840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3564266"/>
                  </a:ext>
                </a:extLst>
              </a:tr>
              <a:tr h="1783264">
                <a:tc>
                  <a:txBody>
                    <a:bodyPr/>
                    <a:lstStyle/>
                    <a:p>
                      <a:pPr indent="198755" algn="ctr">
                        <a:lnSpc>
                          <a:spcPts val="1200"/>
                        </a:lnSpc>
                      </a:pPr>
                      <a:endParaRPr lang="ru-RU" sz="24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98755" algn="ctr">
                        <a:lnSpc>
                          <a:spcPts val="12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Налоги </a:t>
                      </a:r>
                      <a:r>
                        <a:rPr lang="ru-RU" sz="24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сборы, </a:t>
                      </a:r>
                    </a:p>
                    <a:p>
                      <a:pPr indent="198755" algn="ctr">
                        <a:lnSpc>
                          <a:spcPts val="1200"/>
                        </a:lnSpc>
                      </a:pPr>
                      <a:endParaRPr lang="ru-RU" sz="24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98755" algn="ctr">
                        <a:lnSpc>
                          <a:spcPts val="12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перечисленные</a:t>
                      </a:r>
                    </a:p>
                    <a:p>
                      <a:pPr indent="198755" algn="ctr">
                        <a:lnSpc>
                          <a:spcPts val="1200"/>
                        </a:lnSpc>
                      </a:pPr>
                      <a:r>
                        <a:rPr lang="ru-RU" sz="24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4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региональный</a:t>
                      </a:r>
                    </a:p>
                    <a:p>
                      <a:pPr indent="198755" algn="ctr">
                        <a:lnSpc>
                          <a:spcPts val="1200"/>
                        </a:lnSpc>
                      </a:pPr>
                      <a:endParaRPr lang="ru-RU" sz="24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98755" algn="ctr">
                        <a:lnSpc>
                          <a:spcPts val="12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бюджет</a:t>
                      </a:r>
                    </a:p>
                    <a:p>
                      <a:pPr indent="198755" algn="ctr">
                        <a:lnSpc>
                          <a:spcPts val="1200"/>
                        </a:lnSpc>
                      </a:pPr>
                      <a:endParaRPr lang="ru-RU" sz="24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98755" algn="ctr">
                        <a:lnSpc>
                          <a:spcPts val="1200"/>
                        </a:lnSpc>
                      </a:pPr>
                      <a:endParaRPr lang="ru-RU" sz="24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98755" algn="ctr">
                        <a:lnSpc>
                          <a:spcPts val="12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(млн</a:t>
                      </a:r>
                      <a:r>
                        <a:rPr lang="ru-RU" sz="24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рублей)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966721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78743" y="1502169"/>
            <a:ext cx="1320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Центр развития инновационной деятельности 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АНО АО «Агентство регионального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25700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B327E3-B38E-4415-B69E-6A2649466DF5}"/>
              </a:ext>
            </a:extLst>
          </p:cNvPr>
          <p:cNvSpPr txBox="1">
            <a:spLocks noChangeAspect="1"/>
          </p:cNvSpPr>
          <p:nvPr/>
        </p:nvSpPr>
        <p:spPr>
          <a:xfrm>
            <a:off x="392279" y="193276"/>
            <a:ext cx="17895721" cy="1073032"/>
          </a:xfrm>
          <a:prstGeom prst="parallelogram">
            <a:avLst>
              <a:gd name="adj" fmla="val 66863"/>
            </a:avLst>
          </a:prstGeom>
          <a:gradFill>
            <a:gsLst>
              <a:gs pos="68000">
                <a:schemeClr val="accent1">
                  <a:alpha val="80000"/>
                </a:schemeClr>
              </a:gs>
              <a:gs pos="15000">
                <a:srgbClr val="002060">
                  <a:alpha val="80000"/>
                </a:srgbClr>
              </a:gs>
            </a:gsLst>
            <a:lin ang="10800000" scaled="1"/>
          </a:gradFill>
          <a:ln>
            <a:noFill/>
          </a:ln>
        </p:spPr>
        <p:txBody>
          <a:bodyPr wrap="square" lIns="0" tIns="137160" rIns="0" bIns="137160" rtlCol="0" anchor="ctr" anchorCtr="0">
            <a:noAutofit/>
          </a:bodyPr>
          <a:lstStyle/>
          <a:p>
            <a:pPr algn="ctr"/>
            <a:endParaRPr lang="ru-RU" sz="3500" b="1" dirty="0" smtClean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28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МКК </a:t>
            </a:r>
            <a:r>
              <a:rPr lang="ru-RU" sz="28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АРХАНГЕЛЬСКИЙ РЕГИОНАЛЬНЫЙ </a:t>
            </a:r>
            <a:r>
              <a:rPr lang="ru-RU" sz="28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ФОНД </a:t>
            </a:r>
            <a:r>
              <a:rPr lang="ru-RU" sz="28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«РАЗВИТИЕ»</a:t>
            </a:r>
            <a:r>
              <a:rPr lang="ru-RU" sz="3500" b="1" dirty="0">
                <a:solidFill>
                  <a:schemeClr val="accent5"/>
                </a:solidFill>
                <a:latin typeface="Montserrat" panose="00000500000000000000" pitchFamily="2" charset="-52"/>
              </a:rPr>
              <a:t/>
            </a:r>
            <a:br>
              <a:rPr lang="ru-RU" sz="3500" b="1" dirty="0">
                <a:solidFill>
                  <a:schemeClr val="accent5"/>
                </a:solidFill>
                <a:latin typeface="Montserrat" panose="00000500000000000000" pitchFamily="2" charset="-52"/>
              </a:rPr>
            </a:br>
            <a:endParaRPr lang="ru-RU" sz="35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157029"/>
            <a:ext cx="18287999" cy="2129970"/>
          </a:xfrm>
          <a:prstGeom prst="rect">
            <a:avLst/>
          </a:prstGeom>
          <a:gradFill>
            <a:gsLst>
              <a:gs pos="68000">
                <a:schemeClr val="accent1">
                  <a:alpha val="80000"/>
                </a:schemeClr>
              </a:gs>
              <a:gs pos="15000">
                <a:srgbClr val="002060">
                  <a:alpha val="80000"/>
                </a:srgbClr>
              </a:gs>
            </a:gsLst>
            <a:lin ang="10800000" scaled="1"/>
          </a:gradFill>
          <a:ln>
            <a:noFill/>
          </a:ln>
        </p:spPr>
        <p:txBody>
          <a:bodyPr wrap="square" lIns="0" tIns="137160" rIns="0" bIns="137160" rtlCol="0" anchor="ctr" anchorCtr="0">
            <a:noAutofit/>
          </a:bodyPr>
          <a:lstStyle/>
          <a:p>
            <a:pPr algn="ctr"/>
            <a:endParaRPr lang="ru-RU" sz="3200" b="1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73244665"/>
              </p:ext>
            </p:extLst>
          </p:nvPr>
        </p:nvGraphicFramePr>
        <p:xfrm>
          <a:off x="2750653" y="1453211"/>
          <a:ext cx="12329690" cy="651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236" y="8498739"/>
            <a:ext cx="1080000" cy="108000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4124726" y="8346649"/>
            <a:ext cx="28483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4 996</a:t>
            </a:r>
            <a:endParaRPr lang="ru-RU" sz="2400" dirty="0">
              <a:solidFill>
                <a:schemeClr val="tx2"/>
              </a:solidFill>
            </a:endParaRPr>
          </a:p>
          <a:p>
            <a:pPr algn="ctr"/>
            <a:endParaRPr lang="ru-RU" sz="18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9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Созданных</a:t>
            </a:r>
          </a:p>
          <a:p>
            <a:pPr algn="ctr"/>
            <a:r>
              <a:rPr lang="ru-RU" sz="1900" b="1" dirty="0">
                <a:solidFill>
                  <a:schemeClr val="accent5"/>
                </a:solidFill>
                <a:latin typeface="Montserrat" panose="00000500000000000000" pitchFamily="2" charset="-52"/>
              </a:rPr>
              <a:t> рабочих мест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06293" y="8346649"/>
            <a:ext cx="28483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3 316</a:t>
            </a:r>
            <a:endParaRPr lang="ru-RU" sz="2400" dirty="0">
              <a:solidFill>
                <a:schemeClr val="tx2"/>
              </a:solidFill>
            </a:endParaRPr>
          </a:p>
          <a:p>
            <a:pPr algn="ctr"/>
            <a:endParaRPr lang="ru-RU" sz="18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9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Займов выдано в 2024 году</a:t>
            </a:r>
            <a:endParaRPr lang="ru-RU" sz="19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0875" y="8558952"/>
            <a:ext cx="1080000" cy="1080000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22" y="8558952"/>
            <a:ext cx="1080000" cy="1080000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7844550" y="8498739"/>
            <a:ext cx="3890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3 337,7 млн руб.</a:t>
            </a:r>
            <a:endParaRPr lang="ru-RU" sz="2400" dirty="0">
              <a:solidFill>
                <a:schemeClr val="tx2"/>
              </a:solidFill>
            </a:endParaRPr>
          </a:p>
          <a:p>
            <a:pPr algn="ctr"/>
            <a:endParaRPr lang="ru-RU" sz="18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900" b="1" dirty="0" smtClean="0">
                <a:solidFill>
                  <a:schemeClr val="accent5"/>
                </a:solidFill>
                <a:latin typeface="Montserrat" panose="00000500000000000000" pitchFamily="2" charset="-52"/>
              </a:rPr>
              <a:t>Выдано займов выдано в 2024 году</a:t>
            </a:r>
            <a:endParaRPr lang="ru-RU" sz="19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952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Сталь и золото">
      <a:dk1>
        <a:srgbClr val="45444A"/>
      </a:dk1>
      <a:lt1>
        <a:srgbClr val="D5D5D5"/>
      </a:lt1>
      <a:dk2>
        <a:srgbClr val="11569B"/>
      </a:dk2>
      <a:lt2>
        <a:srgbClr val="9ACEFD"/>
      </a:lt2>
      <a:accent1>
        <a:srgbClr val="448AD0"/>
      </a:accent1>
      <a:accent2>
        <a:srgbClr val="D6B06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Prime">
      <a:majorFont>
        <a:latin typeface="Montserrat Light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24994</TotalTime>
  <Words>821</Words>
  <Application>Microsoft Office PowerPoint</Application>
  <PresentationFormat>Произвольный</PresentationFormat>
  <Paragraphs>258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Roboto</vt:lpstr>
      <vt:lpstr>Arial</vt:lpstr>
      <vt:lpstr>Calibri</vt:lpstr>
      <vt:lpstr>Times New Roman</vt:lpstr>
      <vt:lpstr>Montserrat</vt:lpstr>
      <vt:lpstr>FontAwesome</vt:lpstr>
      <vt:lpstr>Montserrat Light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sesar</dc:creator>
  <cp:lastModifiedBy>Ушакова Валерия Алексеевна</cp:lastModifiedBy>
  <cp:revision>954</cp:revision>
  <cp:lastPrinted>2024-09-13T14:46:22Z</cp:lastPrinted>
  <dcterms:created xsi:type="dcterms:W3CDTF">2015-02-17T17:28:18Z</dcterms:created>
  <dcterms:modified xsi:type="dcterms:W3CDTF">2024-09-16T13:21:15Z</dcterms:modified>
</cp:coreProperties>
</file>