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6" r:id="rId8"/>
    <p:sldId id="262" r:id="rId9"/>
    <p:sldId id="263" r:id="rId10"/>
    <p:sldId id="264" r:id="rId11"/>
    <p:sldId id="270" r:id="rId12"/>
    <p:sldId id="271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9C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22" autoAdjust="0"/>
  </p:normalViewPr>
  <p:slideViewPr>
    <p:cSldViewPr snapToGrid="0">
      <p:cViewPr>
        <p:scale>
          <a:sx n="100" d="100"/>
          <a:sy n="100" d="100"/>
        </p:scale>
        <p:origin x="-196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5EA56-A033-4E50-8E2A-760E6117E2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E5D98D-6CD1-4E52-9063-964723806D60}" type="asst">
      <dgm:prSet phldrT="[Текст]"/>
      <dgm:spPr/>
      <dgm:t>
        <a:bodyPr/>
        <a:lstStyle/>
        <a:p>
          <a:r>
            <a:rPr lang="ru-RU" dirty="0" smtClean="0"/>
            <a:t>Принципы контрольной деятельности</a:t>
          </a:r>
          <a:endParaRPr lang="ru-RU" dirty="0"/>
        </a:p>
      </dgm:t>
    </dgm:pt>
    <dgm:pt modelId="{DE31CDB0-9749-468F-9867-72CB8A586C29}" type="parTrans" cxnId="{D05B0EFE-4544-4A0A-9D19-6731D068D313}">
      <dgm:prSet/>
      <dgm:spPr/>
      <dgm:t>
        <a:bodyPr/>
        <a:lstStyle/>
        <a:p>
          <a:endParaRPr lang="ru-RU"/>
        </a:p>
      </dgm:t>
    </dgm:pt>
    <dgm:pt modelId="{9649C0B3-A029-463E-9D88-BBA271F54DB9}" type="sibTrans" cxnId="{D05B0EFE-4544-4A0A-9D19-6731D068D313}">
      <dgm:prSet/>
      <dgm:spPr/>
      <dgm:t>
        <a:bodyPr/>
        <a:lstStyle/>
        <a:p>
          <a:endParaRPr lang="ru-RU"/>
        </a:p>
      </dgm:t>
    </dgm:pt>
    <dgm:pt modelId="{16348CC8-E309-4DDD-9DD0-375637B2443E}" type="pres">
      <dgm:prSet presAssocID="{E4C5EA56-A033-4E50-8E2A-760E6117E2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1D79DA-99E9-4FF8-99F6-594B88ECBF24}" type="pres">
      <dgm:prSet presAssocID="{ACE5D98D-6CD1-4E52-9063-964723806D60}" presName="hierRoot1" presStyleCnt="0">
        <dgm:presLayoutVars>
          <dgm:hierBranch val="init"/>
        </dgm:presLayoutVars>
      </dgm:prSet>
      <dgm:spPr/>
    </dgm:pt>
    <dgm:pt modelId="{E61E7EC3-FA93-407D-84A7-CF37CE552414}" type="pres">
      <dgm:prSet presAssocID="{ACE5D98D-6CD1-4E52-9063-964723806D60}" presName="rootComposite1" presStyleCnt="0"/>
      <dgm:spPr/>
    </dgm:pt>
    <dgm:pt modelId="{90C767F7-E0B1-4E9A-BE63-22AB2943AFF7}" type="pres">
      <dgm:prSet presAssocID="{ACE5D98D-6CD1-4E52-9063-964723806D60}" presName="rootText1" presStyleLbl="node0" presStyleIdx="0" presStyleCnt="1" custScaleX="300701" custLinFactNeighborX="-4468" custLinFactNeighborY="-14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2A654D-B091-4CF7-9D03-EF44F9EC815A}" type="pres">
      <dgm:prSet presAssocID="{ACE5D98D-6CD1-4E52-9063-964723806D60}" presName="rootConnector1" presStyleLbl="asst0" presStyleIdx="0" presStyleCnt="0"/>
      <dgm:spPr/>
      <dgm:t>
        <a:bodyPr/>
        <a:lstStyle/>
        <a:p>
          <a:endParaRPr lang="ru-RU"/>
        </a:p>
      </dgm:t>
    </dgm:pt>
    <dgm:pt modelId="{7F5D2B43-5E16-4C4E-8FDE-05061B6948E6}" type="pres">
      <dgm:prSet presAssocID="{ACE5D98D-6CD1-4E52-9063-964723806D60}" presName="hierChild2" presStyleCnt="0"/>
      <dgm:spPr/>
    </dgm:pt>
    <dgm:pt modelId="{25FC35A0-B632-43DD-A1DF-86AD3F550AFB}" type="pres">
      <dgm:prSet presAssocID="{ACE5D98D-6CD1-4E52-9063-964723806D60}" presName="hierChild3" presStyleCnt="0"/>
      <dgm:spPr/>
    </dgm:pt>
  </dgm:ptLst>
  <dgm:cxnLst>
    <dgm:cxn modelId="{C44DCEE8-9DD7-46DA-9C22-481CF21BB67C}" type="presOf" srcId="{E4C5EA56-A033-4E50-8E2A-760E6117E2A3}" destId="{16348CC8-E309-4DDD-9DD0-375637B2443E}" srcOrd="0" destOrd="0" presId="urn:microsoft.com/office/officeart/2005/8/layout/orgChart1"/>
    <dgm:cxn modelId="{3BD7B468-8699-4F4D-9F29-B0FCFDE29A96}" type="presOf" srcId="{ACE5D98D-6CD1-4E52-9063-964723806D60}" destId="{90C767F7-E0B1-4E9A-BE63-22AB2943AFF7}" srcOrd="0" destOrd="0" presId="urn:microsoft.com/office/officeart/2005/8/layout/orgChart1"/>
    <dgm:cxn modelId="{D05B0EFE-4544-4A0A-9D19-6731D068D313}" srcId="{E4C5EA56-A033-4E50-8E2A-760E6117E2A3}" destId="{ACE5D98D-6CD1-4E52-9063-964723806D60}" srcOrd="0" destOrd="0" parTransId="{DE31CDB0-9749-468F-9867-72CB8A586C29}" sibTransId="{9649C0B3-A029-463E-9D88-BBA271F54DB9}"/>
    <dgm:cxn modelId="{B29691C0-5EB2-4113-A01F-2F2D6BDA3958}" type="presOf" srcId="{ACE5D98D-6CD1-4E52-9063-964723806D60}" destId="{482A654D-B091-4CF7-9D03-EF44F9EC815A}" srcOrd="1" destOrd="0" presId="urn:microsoft.com/office/officeart/2005/8/layout/orgChart1"/>
    <dgm:cxn modelId="{52AA9FA4-2D51-4801-9729-1FA59D7EF18A}" type="presParOf" srcId="{16348CC8-E309-4DDD-9DD0-375637B2443E}" destId="{311D79DA-99E9-4FF8-99F6-594B88ECBF24}" srcOrd="0" destOrd="0" presId="urn:microsoft.com/office/officeart/2005/8/layout/orgChart1"/>
    <dgm:cxn modelId="{CD646D2B-7E1D-433F-97E6-62E57B34EB45}" type="presParOf" srcId="{311D79DA-99E9-4FF8-99F6-594B88ECBF24}" destId="{E61E7EC3-FA93-407D-84A7-CF37CE552414}" srcOrd="0" destOrd="0" presId="urn:microsoft.com/office/officeart/2005/8/layout/orgChart1"/>
    <dgm:cxn modelId="{6D8FBE76-AF64-4A43-B9EA-F8529B620AC1}" type="presParOf" srcId="{E61E7EC3-FA93-407D-84A7-CF37CE552414}" destId="{90C767F7-E0B1-4E9A-BE63-22AB2943AFF7}" srcOrd="0" destOrd="0" presId="urn:microsoft.com/office/officeart/2005/8/layout/orgChart1"/>
    <dgm:cxn modelId="{F3054F93-BCB2-44C5-BE91-F190BB0B6AC1}" type="presParOf" srcId="{E61E7EC3-FA93-407D-84A7-CF37CE552414}" destId="{482A654D-B091-4CF7-9D03-EF44F9EC815A}" srcOrd="1" destOrd="0" presId="urn:microsoft.com/office/officeart/2005/8/layout/orgChart1"/>
    <dgm:cxn modelId="{B87318F6-3DDE-4469-B2F6-9C9D381CEB86}" type="presParOf" srcId="{311D79DA-99E9-4FF8-99F6-594B88ECBF24}" destId="{7F5D2B43-5E16-4C4E-8FDE-05061B6948E6}" srcOrd="1" destOrd="0" presId="urn:microsoft.com/office/officeart/2005/8/layout/orgChart1"/>
    <dgm:cxn modelId="{CFF1443D-E1C0-44A2-81C1-C457A109FAEC}" type="presParOf" srcId="{311D79DA-99E9-4FF8-99F6-594B88ECBF24}" destId="{25FC35A0-B632-43DD-A1DF-86AD3F550A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CEE55-8486-4EB3-831D-4CC7E146F4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17D67D-748C-4B34-9630-E0F55F70C05E}">
      <dgm:prSet phldrT="[Текст]"/>
      <dgm:spPr/>
      <dgm:t>
        <a:bodyPr/>
        <a:lstStyle/>
        <a:p>
          <a:r>
            <a:rPr lang="ru-RU" dirty="0" smtClean="0"/>
            <a:t>Основные процедурные стандарты</a:t>
          </a:r>
          <a:endParaRPr lang="ru-RU" dirty="0"/>
        </a:p>
      </dgm:t>
    </dgm:pt>
    <dgm:pt modelId="{E5EA4C1E-7F9F-4379-8B2F-2F7BC4B481B3}" type="parTrans" cxnId="{843039BB-C273-48E6-9F31-0E0452947BF6}">
      <dgm:prSet/>
      <dgm:spPr/>
      <dgm:t>
        <a:bodyPr/>
        <a:lstStyle/>
        <a:p>
          <a:endParaRPr lang="ru-RU"/>
        </a:p>
      </dgm:t>
    </dgm:pt>
    <dgm:pt modelId="{12F4A03C-FDE9-4BF3-B019-6A22F2492499}" type="sibTrans" cxnId="{843039BB-C273-48E6-9F31-0E0452947BF6}">
      <dgm:prSet/>
      <dgm:spPr/>
      <dgm:t>
        <a:bodyPr/>
        <a:lstStyle/>
        <a:p>
          <a:endParaRPr lang="ru-RU"/>
        </a:p>
      </dgm:t>
    </dgm:pt>
    <dgm:pt modelId="{94B4C2EE-0C89-4D22-BC1E-ACB7214E6A3C}">
      <dgm:prSet phldrT="[Текст]"/>
      <dgm:spPr/>
      <dgm:t>
        <a:bodyPr/>
        <a:lstStyle/>
        <a:p>
          <a:r>
            <a:rPr lang="ru-RU" dirty="0" smtClean="0"/>
            <a:t>Рискоориентированное</a:t>
          </a:r>
          <a:r>
            <a:rPr lang="en-US" dirty="0" smtClean="0"/>
            <a:t> </a:t>
          </a:r>
          <a:r>
            <a:rPr lang="ru-RU" dirty="0" smtClean="0"/>
            <a:t>планирование контрольной деятельности</a:t>
          </a:r>
          <a:endParaRPr lang="ru-RU" dirty="0"/>
        </a:p>
      </dgm:t>
    </dgm:pt>
    <dgm:pt modelId="{B839B476-6226-4BDD-A15A-A5D7D1E6793E}" type="parTrans" cxnId="{08AA7076-78E9-485A-BFE7-4EE4377D0B5B}">
      <dgm:prSet/>
      <dgm:spPr/>
      <dgm:t>
        <a:bodyPr/>
        <a:lstStyle/>
        <a:p>
          <a:endParaRPr lang="ru-RU" dirty="0"/>
        </a:p>
      </dgm:t>
    </dgm:pt>
    <dgm:pt modelId="{F8013270-0656-417F-ADC7-8C06573D0546}" type="sibTrans" cxnId="{08AA7076-78E9-485A-BFE7-4EE4377D0B5B}">
      <dgm:prSet/>
      <dgm:spPr/>
      <dgm:t>
        <a:bodyPr/>
        <a:lstStyle/>
        <a:p>
          <a:endParaRPr lang="ru-RU"/>
        </a:p>
      </dgm:t>
    </dgm:pt>
    <dgm:pt modelId="{C16FFB76-42CD-4AFA-A393-1FBADD717C13}">
      <dgm:prSet phldrT="[Текст]"/>
      <dgm:spPr/>
      <dgm:t>
        <a:bodyPr/>
        <a:lstStyle/>
        <a:p>
          <a:r>
            <a:rPr lang="ru-RU" dirty="0" smtClean="0"/>
            <a:t>Организация контрольного мероприятия</a:t>
          </a:r>
          <a:endParaRPr lang="ru-RU" dirty="0"/>
        </a:p>
      </dgm:t>
    </dgm:pt>
    <dgm:pt modelId="{4B2777FC-2A5A-45DF-BA4A-75D36ABE5C24}" type="parTrans" cxnId="{F7EDB946-9612-4E93-BF26-07E32938F845}">
      <dgm:prSet/>
      <dgm:spPr/>
      <dgm:t>
        <a:bodyPr/>
        <a:lstStyle/>
        <a:p>
          <a:endParaRPr lang="ru-RU" dirty="0"/>
        </a:p>
      </dgm:t>
    </dgm:pt>
    <dgm:pt modelId="{8A3B998C-EAA4-4F44-A7D6-CB04C8637F53}" type="sibTrans" cxnId="{F7EDB946-9612-4E93-BF26-07E32938F845}">
      <dgm:prSet/>
      <dgm:spPr/>
      <dgm:t>
        <a:bodyPr/>
        <a:lstStyle/>
        <a:p>
          <a:endParaRPr lang="ru-RU"/>
        </a:p>
      </dgm:t>
    </dgm:pt>
    <dgm:pt modelId="{094BC3CF-44C7-4253-8D41-5073F111C256}">
      <dgm:prSet phldrT="[Текст]"/>
      <dgm:spPr/>
      <dgm:t>
        <a:bodyPr/>
        <a:lstStyle/>
        <a:p>
          <a:r>
            <a:rPr lang="ru-RU" dirty="0" smtClean="0"/>
            <a:t>Проведение</a:t>
          </a:r>
          <a:r>
            <a:rPr lang="en-US" dirty="0" smtClean="0"/>
            <a:t> </a:t>
          </a:r>
          <a:r>
            <a:rPr lang="ru-RU" dirty="0" smtClean="0"/>
            <a:t>контрольного</a:t>
          </a:r>
          <a:r>
            <a:rPr lang="en-US" dirty="0" smtClean="0"/>
            <a:t> </a:t>
          </a:r>
          <a:r>
            <a:rPr lang="ru-RU" dirty="0" smtClean="0"/>
            <a:t>мероприятия</a:t>
          </a:r>
          <a:endParaRPr lang="ru-RU" dirty="0"/>
        </a:p>
      </dgm:t>
    </dgm:pt>
    <dgm:pt modelId="{5BB088EE-01A9-41AE-AE2B-1A7852937A6C}" type="parTrans" cxnId="{A8DCAB64-23D3-4FAA-9E3C-765F7A8C1EFB}">
      <dgm:prSet/>
      <dgm:spPr/>
      <dgm:t>
        <a:bodyPr/>
        <a:lstStyle/>
        <a:p>
          <a:endParaRPr lang="ru-RU" dirty="0"/>
        </a:p>
      </dgm:t>
    </dgm:pt>
    <dgm:pt modelId="{0703079F-4330-4EA8-B109-85994D014EBB}" type="sibTrans" cxnId="{A8DCAB64-23D3-4FAA-9E3C-765F7A8C1EFB}">
      <dgm:prSet/>
      <dgm:spPr/>
      <dgm:t>
        <a:bodyPr/>
        <a:lstStyle/>
        <a:p>
          <a:endParaRPr lang="ru-RU"/>
        </a:p>
      </dgm:t>
    </dgm:pt>
    <dgm:pt modelId="{40FE3E7A-3B7C-433E-8ED6-7BE7277D9141}">
      <dgm:prSet phldrT="[Текст]"/>
      <dgm:spPr/>
      <dgm:t>
        <a:bodyPr/>
        <a:lstStyle/>
        <a:p>
          <a:r>
            <a:rPr lang="ru-RU" dirty="0" smtClean="0"/>
            <a:t>Досудебное обжалование</a:t>
          </a:r>
          <a:endParaRPr lang="ru-RU" dirty="0"/>
        </a:p>
      </dgm:t>
    </dgm:pt>
    <dgm:pt modelId="{EB769293-127C-46D9-ABF0-4A9ABFCD0668}" type="parTrans" cxnId="{953AC07D-B68D-418A-952B-2D2F578E29CD}">
      <dgm:prSet/>
      <dgm:spPr/>
      <dgm:t>
        <a:bodyPr/>
        <a:lstStyle/>
        <a:p>
          <a:endParaRPr lang="ru-RU" dirty="0"/>
        </a:p>
      </dgm:t>
    </dgm:pt>
    <dgm:pt modelId="{772FB570-17F9-47DE-AAD5-BF5590568AD1}" type="sibTrans" cxnId="{953AC07D-B68D-418A-952B-2D2F578E29CD}">
      <dgm:prSet/>
      <dgm:spPr/>
      <dgm:t>
        <a:bodyPr/>
        <a:lstStyle/>
        <a:p>
          <a:endParaRPr lang="ru-RU"/>
        </a:p>
      </dgm:t>
    </dgm:pt>
    <dgm:pt modelId="{49B56CD3-7376-4E92-BD57-8FEF3A236963}">
      <dgm:prSet phldrT="[Текст]"/>
      <dgm:spPr/>
      <dgm:t>
        <a:bodyPr/>
        <a:lstStyle/>
        <a:p>
          <a:r>
            <a:rPr lang="ru-RU" dirty="0" smtClean="0"/>
            <a:t>Реализация</a:t>
          </a:r>
          <a:r>
            <a:rPr lang="en-US" dirty="0" smtClean="0"/>
            <a:t> </a:t>
          </a:r>
          <a:r>
            <a:rPr lang="ru-RU" dirty="0" smtClean="0"/>
            <a:t>результатов</a:t>
          </a:r>
          <a:r>
            <a:rPr lang="en-US" dirty="0" smtClean="0"/>
            <a:t> </a:t>
          </a:r>
          <a:r>
            <a:rPr lang="ru-RU" dirty="0" smtClean="0"/>
            <a:t>контрольного</a:t>
          </a:r>
          <a:r>
            <a:rPr lang="en-US" dirty="0" smtClean="0"/>
            <a:t> </a:t>
          </a:r>
          <a:r>
            <a:rPr lang="ru-RU" dirty="0" smtClean="0"/>
            <a:t>мероприятия</a:t>
          </a:r>
          <a:endParaRPr lang="ru-RU" dirty="0"/>
        </a:p>
      </dgm:t>
    </dgm:pt>
    <dgm:pt modelId="{14758F32-DC66-400A-9DBC-43DEE43A7E2D}" type="parTrans" cxnId="{59A60E7D-5C61-4FC5-AEF5-0A88187DDBCA}">
      <dgm:prSet/>
      <dgm:spPr/>
      <dgm:t>
        <a:bodyPr/>
        <a:lstStyle/>
        <a:p>
          <a:endParaRPr lang="ru-RU" dirty="0"/>
        </a:p>
      </dgm:t>
    </dgm:pt>
    <dgm:pt modelId="{4AABBFD0-D606-4E39-A7D9-EBDC46B3A5A3}" type="sibTrans" cxnId="{59A60E7D-5C61-4FC5-AEF5-0A88187DDBCA}">
      <dgm:prSet/>
      <dgm:spPr/>
      <dgm:t>
        <a:bodyPr/>
        <a:lstStyle/>
        <a:p>
          <a:endParaRPr lang="ru-RU"/>
        </a:p>
      </dgm:t>
    </dgm:pt>
    <dgm:pt modelId="{8B9EF063-24F0-46DE-9235-ABB04A4BF57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Вопросы подготовки и назначения</a:t>
          </a:r>
          <a:r>
            <a:rPr lang="en-US" dirty="0" smtClean="0"/>
            <a:t> </a:t>
          </a:r>
          <a:r>
            <a:rPr lang="ru-RU" dirty="0" smtClean="0"/>
            <a:t>КМ</a:t>
          </a:r>
          <a:endParaRPr lang="ru-RU" dirty="0"/>
        </a:p>
      </dgm:t>
    </dgm:pt>
    <dgm:pt modelId="{1B2CEC29-39E1-42CC-B284-BFA791639EA1}" type="parTrans" cxnId="{382E50E6-5ED0-4930-969C-5B3F6ABE5103}">
      <dgm:prSet/>
      <dgm:spPr/>
      <dgm:t>
        <a:bodyPr/>
        <a:lstStyle/>
        <a:p>
          <a:endParaRPr lang="ru-RU" dirty="0"/>
        </a:p>
      </dgm:t>
    </dgm:pt>
    <dgm:pt modelId="{DF5180BD-972F-488A-9CC6-A1343BDE579B}" type="sibTrans" cxnId="{382E50E6-5ED0-4930-969C-5B3F6ABE5103}">
      <dgm:prSet/>
      <dgm:spPr/>
      <dgm:t>
        <a:bodyPr/>
        <a:lstStyle/>
        <a:p>
          <a:endParaRPr lang="ru-RU"/>
        </a:p>
      </dgm:t>
    </dgm:pt>
    <dgm:pt modelId="{B0D93EE3-9AB1-4E46-BC7F-8D3F53DBC09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Права и</a:t>
          </a:r>
          <a:r>
            <a:rPr lang="en-US" dirty="0" smtClean="0"/>
            <a:t> </a:t>
          </a:r>
          <a:r>
            <a:rPr lang="ru-RU" dirty="0" smtClean="0"/>
            <a:t>обязанности</a:t>
          </a:r>
          <a:endParaRPr lang="ru-RU" dirty="0"/>
        </a:p>
      </dgm:t>
    </dgm:pt>
    <dgm:pt modelId="{31DFDCAA-6C3B-47B9-A9C1-7DF37CDE02B1}" type="parTrans" cxnId="{5396BCF1-3817-4898-B906-3CC5A87C0F3B}">
      <dgm:prSet/>
      <dgm:spPr/>
      <dgm:t>
        <a:bodyPr/>
        <a:lstStyle/>
        <a:p>
          <a:endParaRPr lang="ru-RU" dirty="0"/>
        </a:p>
      </dgm:t>
    </dgm:pt>
    <dgm:pt modelId="{F6A388A5-D6FE-4D02-9EF2-8644845D9609}" type="sibTrans" cxnId="{5396BCF1-3817-4898-B906-3CC5A87C0F3B}">
      <dgm:prSet/>
      <dgm:spPr/>
      <dgm:t>
        <a:bodyPr/>
        <a:lstStyle/>
        <a:p>
          <a:endParaRPr lang="ru-RU"/>
        </a:p>
      </dgm:t>
    </dgm:pt>
    <dgm:pt modelId="{BCC7F1BC-B1BC-45B3-8E5B-6D7965104EC1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Вопросы привлечения</a:t>
          </a:r>
          <a:r>
            <a:rPr lang="en-US" dirty="0" smtClean="0"/>
            <a:t> </a:t>
          </a:r>
          <a:r>
            <a:rPr lang="ru-RU" dirty="0" smtClean="0"/>
            <a:t>внешних</a:t>
          </a:r>
          <a:r>
            <a:rPr lang="en-US" dirty="0" smtClean="0"/>
            <a:t> </a:t>
          </a:r>
          <a:r>
            <a:rPr lang="ru-RU" dirty="0" smtClean="0"/>
            <a:t>экспертов</a:t>
          </a:r>
          <a:endParaRPr lang="ru-RU" dirty="0"/>
        </a:p>
      </dgm:t>
    </dgm:pt>
    <dgm:pt modelId="{246A72DC-43C1-4AB6-BB75-632C930ADC1C}" type="parTrans" cxnId="{BBA4EFDE-AC9A-48E6-BB71-54D742C10E59}">
      <dgm:prSet/>
      <dgm:spPr/>
      <dgm:t>
        <a:bodyPr/>
        <a:lstStyle/>
        <a:p>
          <a:endParaRPr lang="ru-RU" dirty="0"/>
        </a:p>
      </dgm:t>
    </dgm:pt>
    <dgm:pt modelId="{C20C3255-00EF-4FB1-912B-22E6D808463C}" type="sibTrans" cxnId="{BBA4EFDE-AC9A-48E6-BB71-54D742C10E59}">
      <dgm:prSet/>
      <dgm:spPr/>
      <dgm:t>
        <a:bodyPr/>
        <a:lstStyle/>
        <a:p>
          <a:endParaRPr lang="ru-RU"/>
        </a:p>
      </dgm:t>
    </dgm:pt>
    <dgm:pt modelId="{615E4F21-3EC5-44CA-819C-C1F7639D6CD4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Программа проверки</a:t>
          </a:r>
          <a:endParaRPr lang="ru-RU" dirty="0"/>
        </a:p>
      </dgm:t>
    </dgm:pt>
    <dgm:pt modelId="{A1FF1EDC-059A-4FBE-A594-8A1CBAAF8AFB}" type="parTrans" cxnId="{B44A711D-72AA-446A-8B3B-36B8F6B880AE}">
      <dgm:prSet/>
      <dgm:spPr/>
      <dgm:t>
        <a:bodyPr/>
        <a:lstStyle/>
        <a:p>
          <a:endParaRPr lang="ru-RU" dirty="0"/>
        </a:p>
      </dgm:t>
    </dgm:pt>
    <dgm:pt modelId="{C5C9CC3E-351B-46BB-93BC-82D95D216928}" type="sibTrans" cxnId="{B44A711D-72AA-446A-8B3B-36B8F6B880AE}">
      <dgm:prSet/>
      <dgm:spPr/>
      <dgm:t>
        <a:bodyPr/>
        <a:lstStyle/>
        <a:p>
          <a:endParaRPr lang="ru-RU"/>
        </a:p>
      </dgm:t>
    </dgm:pt>
    <dgm:pt modelId="{B7626B97-9384-4A8E-BEE5-891E6417B29B}" type="pres">
      <dgm:prSet presAssocID="{B83CEE55-8486-4EB3-831D-4CC7E146F4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84B28-5EEC-4283-9513-4358558E5A32}" type="pres">
      <dgm:prSet presAssocID="{6117D67D-748C-4B34-9630-E0F55F70C05E}" presName="root1" presStyleCnt="0"/>
      <dgm:spPr/>
    </dgm:pt>
    <dgm:pt modelId="{DF3F6D5C-8F75-4FCE-A0F8-F717D02D94AD}" type="pres">
      <dgm:prSet presAssocID="{6117D67D-748C-4B34-9630-E0F55F70C05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C97E6-7645-444F-8513-BB8AA6985C34}" type="pres">
      <dgm:prSet presAssocID="{6117D67D-748C-4B34-9630-E0F55F70C05E}" presName="level2hierChild" presStyleCnt="0"/>
      <dgm:spPr/>
    </dgm:pt>
    <dgm:pt modelId="{A98F30D4-AD06-4F65-93F1-E0977CF69E61}" type="pres">
      <dgm:prSet presAssocID="{B839B476-6226-4BDD-A15A-A5D7D1E6793E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C513B05-E44F-4D55-9CE8-C85892E13566}" type="pres">
      <dgm:prSet presAssocID="{B839B476-6226-4BDD-A15A-A5D7D1E6793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66C9760-ED1D-423A-B141-FFA161E89D42}" type="pres">
      <dgm:prSet presAssocID="{94B4C2EE-0C89-4D22-BC1E-ACB7214E6A3C}" presName="root2" presStyleCnt="0"/>
      <dgm:spPr/>
    </dgm:pt>
    <dgm:pt modelId="{2F55300B-8F77-4F24-848A-43DB6E4C14EE}" type="pres">
      <dgm:prSet presAssocID="{94B4C2EE-0C89-4D22-BC1E-ACB7214E6A3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F8080-C08A-4229-BDE2-1C69C599B66E}" type="pres">
      <dgm:prSet presAssocID="{94B4C2EE-0C89-4D22-BC1E-ACB7214E6A3C}" presName="level3hierChild" presStyleCnt="0"/>
      <dgm:spPr/>
    </dgm:pt>
    <dgm:pt modelId="{1D07FC63-869A-47ED-975A-ED89CD19F582}" type="pres">
      <dgm:prSet presAssocID="{4B2777FC-2A5A-45DF-BA4A-75D36ABE5C2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2E42BA95-74C7-4869-BD02-70816C685284}" type="pres">
      <dgm:prSet presAssocID="{4B2777FC-2A5A-45DF-BA4A-75D36ABE5C2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1DD6715-F074-4753-B366-EF6E3765BDD6}" type="pres">
      <dgm:prSet presAssocID="{C16FFB76-42CD-4AFA-A393-1FBADD717C13}" presName="root2" presStyleCnt="0"/>
      <dgm:spPr/>
    </dgm:pt>
    <dgm:pt modelId="{2049CAB8-FD71-48C9-AF15-0B2A503ECFD7}" type="pres">
      <dgm:prSet presAssocID="{C16FFB76-42CD-4AFA-A393-1FBADD717C1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B143FF-7FE5-4AA6-BC76-8426BB47192E}" type="pres">
      <dgm:prSet presAssocID="{C16FFB76-42CD-4AFA-A393-1FBADD717C13}" presName="level3hierChild" presStyleCnt="0"/>
      <dgm:spPr/>
    </dgm:pt>
    <dgm:pt modelId="{F2901754-DC4F-404D-8EA7-D09342B6E745}" type="pres">
      <dgm:prSet presAssocID="{1B2CEC29-39E1-42CC-B284-BFA791639EA1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642854A4-92B1-4621-8223-71262D81A21E}" type="pres">
      <dgm:prSet presAssocID="{1B2CEC29-39E1-42CC-B284-BFA791639EA1}" presName="connTx" presStyleLbl="parChTrans1D3" presStyleIdx="0" presStyleCnt="4"/>
      <dgm:spPr/>
      <dgm:t>
        <a:bodyPr/>
        <a:lstStyle/>
        <a:p>
          <a:endParaRPr lang="ru-RU"/>
        </a:p>
      </dgm:t>
    </dgm:pt>
    <dgm:pt modelId="{CA188710-6716-4294-B05B-7CF2DC5D6323}" type="pres">
      <dgm:prSet presAssocID="{8B9EF063-24F0-46DE-9235-ABB04A4BF57C}" presName="root2" presStyleCnt="0"/>
      <dgm:spPr/>
    </dgm:pt>
    <dgm:pt modelId="{0A35AE18-42A6-4065-BEFC-48A887B91460}" type="pres">
      <dgm:prSet presAssocID="{8B9EF063-24F0-46DE-9235-ABB04A4BF57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C720D-9011-4ABF-9C0B-DA6BF30C8B25}" type="pres">
      <dgm:prSet presAssocID="{8B9EF063-24F0-46DE-9235-ABB04A4BF57C}" presName="level3hierChild" presStyleCnt="0"/>
      <dgm:spPr/>
    </dgm:pt>
    <dgm:pt modelId="{35B304FA-2615-4318-BF40-B4010679CF06}" type="pres">
      <dgm:prSet presAssocID="{31DFDCAA-6C3B-47B9-A9C1-7DF37CDE02B1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61DACA98-A314-4C8A-9095-582BAB4764E0}" type="pres">
      <dgm:prSet presAssocID="{31DFDCAA-6C3B-47B9-A9C1-7DF37CDE02B1}" presName="connTx" presStyleLbl="parChTrans1D3" presStyleIdx="1" presStyleCnt="4"/>
      <dgm:spPr/>
      <dgm:t>
        <a:bodyPr/>
        <a:lstStyle/>
        <a:p>
          <a:endParaRPr lang="ru-RU"/>
        </a:p>
      </dgm:t>
    </dgm:pt>
    <dgm:pt modelId="{16A04CFE-81D8-40DA-BADD-E2AF1163D9F3}" type="pres">
      <dgm:prSet presAssocID="{B0D93EE3-9AB1-4E46-BC7F-8D3F53DBC095}" presName="root2" presStyleCnt="0"/>
      <dgm:spPr/>
    </dgm:pt>
    <dgm:pt modelId="{7151DD01-7389-46F5-A4FA-A0370D1BA730}" type="pres">
      <dgm:prSet presAssocID="{B0D93EE3-9AB1-4E46-BC7F-8D3F53DBC09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57774-ABAF-4D5A-B7AB-DD8366B07C59}" type="pres">
      <dgm:prSet presAssocID="{B0D93EE3-9AB1-4E46-BC7F-8D3F53DBC095}" presName="level3hierChild" presStyleCnt="0"/>
      <dgm:spPr/>
    </dgm:pt>
    <dgm:pt modelId="{8E414991-E9B4-44E0-982E-4A46F1BDC21F}" type="pres">
      <dgm:prSet presAssocID="{246A72DC-43C1-4AB6-BB75-632C930ADC1C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E1BE3229-7472-4C58-A95F-DCA809CB7509}" type="pres">
      <dgm:prSet presAssocID="{246A72DC-43C1-4AB6-BB75-632C930ADC1C}" presName="connTx" presStyleLbl="parChTrans1D3" presStyleIdx="2" presStyleCnt="4"/>
      <dgm:spPr/>
      <dgm:t>
        <a:bodyPr/>
        <a:lstStyle/>
        <a:p>
          <a:endParaRPr lang="ru-RU"/>
        </a:p>
      </dgm:t>
    </dgm:pt>
    <dgm:pt modelId="{DDD4D55D-E8D8-4033-BE42-A8FAF3DFBA4A}" type="pres">
      <dgm:prSet presAssocID="{BCC7F1BC-B1BC-45B3-8E5B-6D7965104EC1}" presName="root2" presStyleCnt="0"/>
      <dgm:spPr/>
    </dgm:pt>
    <dgm:pt modelId="{1A7C0F0E-5B82-4BB5-AB79-8FFEAB3AD063}" type="pres">
      <dgm:prSet presAssocID="{BCC7F1BC-B1BC-45B3-8E5B-6D7965104EC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B479B1-4ECD-4324-8055-7F1414B9ABC7}" type="pres">
      <dgm:prSet presAssocID="{BCC7F1BC-B1BC-45B3-8E5B-6D7965104EC1}" presName="level3hierChild" presStyleCnt="0"/>
      <dgm:spPr/>
    </dgm:pt>
    <dgm:pt modelId="{8F993FCC-C552-488F-9B0A-AB954D40BB9C}" type="pres">
      <dgm:prSet presAssocID="{A1FF1EDC-059A-4FBE-A594-8A1CBAAF8AFB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B03E18E2-DBD4-4C6F-93AB-4BCB5ABB0DB9}" type="pres">
      <dgm:prSet presAssocID="{A1FF1EDC-059A-4FBE-A594-8A1CBAAF8AFB}" presName="connTx" presStyleLbl="parChTrans1D3" presStyleIdx="3" presStyleCnt="4"/>
      <dgm:spPr/>
      <dgm:t>
        <a:bodyPr/>
        <a:lstStyle/>
        <a:p>
          <a:endParaRPr lang="ru-RU"/>
        </a:p>
      </dgm:t>
    </dgm:pt>
    <dgm:pt modelId="{BF172F1A-FBA4-4A73-99E0-70903AE7E5E9}" type="pres">
      <dgm:prSet presAssocID="{615E4F21-3EC5-44CA-819C-C1F7639D6CD4}" presName="root2" presStyleCnt="0"/>
      <dgm:spPr/>
    </dgm:pt>
    <dgm:pt modelId="{478CFE66-F886-4425-9B79-E84E74ABF603}" type="pres">
      <dgm:prSet presAssocID="{615E4F21-3EC5-44CA-819C-C1F7639D6CD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328B75-D87E-4A82-9429-1A7B4E9EAFCD}" type="pres">
      <dgm:prSet presAssocID="{615E4F21-3EC5-44CA-819C-C1F7639D6CD4}" presName="level3hierChild" presStyleCnt="0"/>
      <dgm:spPr/>
    </dgm:pt>
    <dgm:pt modelId="{30A365DA-12B4-46C0-8358-643A7DD54644}" type="pres">
      <dgm:prSet presAssocID="{5BB088EE-01A9-41AE-AE2B-1A7852937A6C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63D5503-2104-4B42-8C42-70D7234C7128}" type="pres">
      <dgm:prSet presAssocID="{5BB088EE-01A9-41AE-AE2B-1A7852937A6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0A5C865-4951-4D29-A2D8-3ECCF7FB5AA6}" type="pres">
      <dgm:prSet presAssocID="{094BC3CF-44C7-4253-8D41-5073F111C256}" presName="root2" presStyleCnt="0"/>
      <dgm:spPr/>
    </dgm:pt>
    <dgm:pt modelId="{B1B92D9B-4794-4DEB-ADF0-AC7EAE1D170F}" type="pres">
      <dgm:prSet presAssocID="{094BC3CF-44C7-4253-8D41-5073F111C25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D7263-2CED-4333-AA08-A004750797FF}" type="pres">
      <dgm:prSet presAssocID="{094BC3CF-44C7-4253-8D41-5073F111C256}" presName="level3hierChild" presStyleCnt="0"/>
      <dgm:spPr/>
    </dgm:pt>
    <dgm:pt modelId="{B515D407-B1D5-46E5-9A09-17711EFB6AB4}" type="pres">
      <dgm:prSet presAssocID="{EB769293-127C-46D9-ABF0-4A9ABFCD066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C66546C4-D155-4393-B112-BAEABB5D9762}" type="pres">
      <dgm:prSet presAssocID="{EB769293-127C-46D9-ABF0-4A9ABFCD066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39684EB-81E0-4E49-9F73-8D3F18D15091}" type="pres">
      <dgm:prSet presAssocID="{40FE3E7A-3B7C-433E-8ED6-7BE7277D9141}" presName="root2" presStyleCnt="0"/>
      <dgm:spPr/>
    </dgm:pt>
    <dgm:pt modelId="{831401AA-C530-4A77-B09E-08AC7B3A0A20}" type="pres">
      <dgm:prSet presAssocID="{40FE3E7A-3B7C-433E-8ED6-7BE7277D914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93CB8-0A14-4D5D-BAFB-A81B35470196}" type="pres">
      <dgm:prSet presAssocID="{40FE3E7A-3B7C-433E-8ED6-7BE7277D9141}" presName="level3hierChild" presStyleCnt="0"/>
      <dgm:spPr/>
    </dgm:pt>
    <dgm:pt modelId="{C24806C1-4274-4CBA-9B05-7D047383BB59}" type="pres">
      <dgm:prSet presAssocID="{14758F32-DC66-400A-9DBC-43DEE43A7E2D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00594E91-0BDA-4302-8ECA-0C06729FD1D9}" type="pres">
      <dgm:prSet presAssocID="{14758F32-DC66-400A-9DBC-43DEE43A7E2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04BAD1E-2D83-4D41-8BE5-C4D6469DBACF}" type="pres">
      <dgm:prSet presAssocID="{49B56CD3-7376-4E92-BD57-8FEF3A236963}" presName="root2" presStyleCnt="0"/>
      <dgm:spPr/>
    </dgm:pt>
    <dgm:pt modelId="{81AA8876-AF22-49A9-B8B3-AD076EFBB20E}" type="pres">
      <dgm:prSet presAssocID="{49B56CD3-7376-4E92-BD57-8FEF3A23696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64B81-7ED0-417E-AA39-BFCD76A7A6E8}" type="pres">
      <dgm:prSet presAssocID="{49B56CD3-7376-4E92-BD57-8FEF3A236963}" presName="level3hierChild" presStyleCnt="0"/>
      <dgm:spPr/>
    </dgm:pt>
  </dgm:ptLst>
  <dgm:cxnLst>
    <dgm:cxn modelId="{FF8C5A83-6455-4E72-8159-B23F9059EBC3}" type="presOf" srcId="{14758F32-DC66-400A-9DBC-43DEE43A7E2D}" destId="{00594E91-0BDA-4302-8ECA-0C06729FD1D9}" srcOrd="1" destOrd="0" presId="urn:microsoft.com/office/officeart/2008/layout/HorizontalMultiLevelHierarchy"/>
    <dgm:cxn modelId="{2772731D-1E03-434B-8844-3E3C744DB333}" type="presOf" srcId="{94B4C2EE-0C89-4D22-BC1E-ACB7214E6A3C}" destId="{2F55300B-8F77-4F24-848A-43DB6E4C14EE}" srcOrd="0" destOrd="0" presId="urn:microsoft.com/office/officeart/2008/layout/HorizontalMultiLevelHierarchy"/>
    <dgm:cxn modelId="{E3113E58-C9BD-44CA-ADD0-74CE80C26154}" type="presOf" srcId="{1B2CEC29-39E1-42CC-B284-BFA791639EA1}" destId="{642854A4-92B1-4621-8223-71262D81A21E}" srcOrd="1" destOrd="0" presId="urn:microsoft.com/office/officeart/2008/layout/HorizontalMultiLevelHierarchy"/>
    <dgm:cxn modelId="{82C8DFD9-F89B-448F-888D-6243DD788E0E}" type="presOf" srcId="{BCC7F1BC-B1BC-45B3-8E5B-6D7965104EC1}" destId="{1A7C0F0E-5B82-4BB5-AB79-8FFEAB3AD063}" srcOrd="0" destOrd="0" presId="urn:microsoft.com/office/officeart/2008/layout/HorizontalMultiLevelHierarchy"/>
    <dgm:cxn modelId="{E60ED53F-A401-4134-B650-8886CBCD4E4C}" type="presOf" srcId="{615E4F21-3EC5-44CA-819C-C1F7639D6CD4}" destId="{478CFE66-F886-4425-9B79-E84E74ABF603}" srcOrd="0" destOrd="0" presId="urn:microsoft.com/office/officeart/2008/layout/HorizontalMultiLevelHierarchy"/>
    <dgm:cxn modelId="{B44A711D-72AA-446A-8B3B-36B8F6B880AE}" srcId="{C16FFB76-42CD-4AFA-A393-1FBADD717C13}" destId="{615E4F21-3EC5-44CA-819C-C1F7639D6CD4}" srcOrd="3" destOrd="0" parTransId="{A1FF1EDC-059A-4FBE-A594-8A1CBAAF8AFB}" sibTransId="{C5C9CC3E-351B-46BB-93BC-82D95D216928}"/>
    <dgm:cxn modelId="{EDED36CB-9942-4B5A-A9AC-8937210EC9F0}" type="presOf" srcId="{4B2777FC-2A5A-45DF-BA4A-75D36ABE5C24}" destId="{1D07FC63-869A-47ED-975A-ED89CD19F582}" srcOrd="0" destOrd="0" presId="urn:microsoft.com/office/officeart/2008/layout/HorizontalMultiLevelHierarchy"/>
    <dgm:cxn modelId="{BBA4EFDE-AC9A-48E6-BB71-54D742C10E59}" srcId="{C16FFB76-42CD-4AFA-A393-1FBADD717C13}" destId="{BCC7F1BC-B1BC-45B3-8E5B-6D7965104EC1}" srcOrd="2" destOrd="0" parTransId="{246A72DC-43C1-4AB6-BB75-632C930ADC1C}" sibTransId="{C20C3255-00EF-4FB1-912B-22E6D808463C}"/>
    <dgm:cxn modelId="{A975AB8D-01EE-45C2-AEAC-B100A50C0F12}" type="presOf" srcId="{EB769293-127C-46D9-ABF0-4A9ABFCD0668}" destId="{C66546C4-D155-4393-B112-BAEABB5D9762}" srcOrd="1" destOrd="0" presId="urn:microsoft.com/office/officeart/2008/layout/HorizontalMultiLevelHierarchy"/>
    <dgm:cxn modelId="{74D3E8FE-0182-4F06-B47D-419A6FC960F7}" type="presOf" srcId="{C16FFB76-42CD-4AFA-A393-1FBADD717C13}" destId="{2049CAB8-FD71-48C9-AF15-0B2A503ECFD7}" srcOrd="0" destOrd="0" presId="urn:microsoft.com/office/officeart/2008/layout/HorizontalMultiLevelHierarchy"/>
    <dgm:cxn modelId="{2A5AA920-42F9-475F-A074-1E7317123434}" type="presOf" srcId="{A1FF1EDC-059A-4FBE-A594-8A1CBAAF8AFB}" destId="{B03E18E2-DBD4-4C6F-93AB-4BCB5ABB0DB9}" srcOrd="1" destOrd="0" presId="urn:microsoft.com/office/officeart/2008/layout/HorizontalMultiLevelHierarchy"/>
    <dgm:cxn modelId="{F1892B5D-43F5-4A77-8BD6-843F13CA7F41}" type="presOf" srcId="{8B9EF063-24F0-46DE-9235-ABB04A4BF57C}" destId="{0A35AE18-42A6-4065-BEFC-48A887B91460}" srcOrd="0" destOrd="0" presId="urn:microsoft.com/office/officeart/2008/layout/HorizontalMultiLevelHierarchy"/>
    <dgm:cxn modelId="{65FA908E-FB7E-49C8-8C77-39E3274D8358}" type="presOf" srcId="{EB769293-127C-46D9-ABF0-4A9ABFCD0668}" destId="{B515D407-B1D5-46E5-9A09-17711EFB6AB4}" srcOrd="0" destOrd="0" presId="urn:microsoft.com/office/officeart/2008/layout/HorizontalMultiLevelHierarchy"/>
    <dgm:cxn modelId="{A13EC4F7-CB27-4113-B6B7-F0A6BEC7FAE9}" type="presOf" srcId="{31DFDCAA-6C3B-47B9-A9C1-7DF37CDE02B1}" destId="{61DACA98-A314-4C8A-9095-582BAB4764E0}" srcOrd="1" destOrd="0" presId="urn:microsoft.com/office/officeart/2008/layout/HorizontalMultiLevelHierarchy"/>
    <dgm:cxn modelId="{F7EDB946-9612-4E93-BF26-07E32938F845}" srcId="{6117D67D-748C-4B34-9630-E0F55F70C05E}" destId="{C16FFB76-42CD-4AFA-A393-1FBADD717C13}" srcOrd="1" destOrd="0" parTransId="{4B2777FC-2A5A-45DF-BA4A-75D36ABE5C24}" sibTransId="{8A3B998C-EAA4-4F44-A7D6-CB04C8637F53}"/>
    <dgm:cxn modelId="{1AD14314-4698-4480-BD78-12EC838A725F}" type="presOf" srcId="{14758F32-DC66-400A-9DBC-43DEE43A7E2D}" destId="{C24806C1-4274-4CBA-9B05-7D047383BB59}" srcOrd="0" destOrd="0" presId="urn:microsoft.com/office/officeart/2008/layout/HorizontalMultiLevelHierarchy"/>
    <dgm:cxn modelId="{6DD251B0-97E8-4668-B7AB-A8C5C8686E85}" type="presOf" srcId="{B839B476-6226-4BDD-A15A-A5D7D1E6793E}" destId="{4C513B05-E44F-4D55-9CE8-C85892E13566}" srcOrd="1" destOrd="0" presId="urn:microsoft.com/office/officeart/2008/layout/HorizontalMultiLevelHierarchy"/>
    <dgm:cxn modelId="{A8DCAB64-23D3-4FAA-9E3C-765F7A8C1EFB}" srcId="{6117D67D-748C-4B34-9630-E0F55F70C05E}" destId="{094BC3CF-44C7-4253-8D41-5073F111C256}" srcOrd="2" destOrd="0" parTransId="{5BB088EE-01A9-41AE-AE2B-1A7852937A6C}" sibTransId="{0703079F-4330-4EA8-B109-85994D014EBB}"/>
    <dgm:cxn modelId="{DAA194E3-B001-46B6-8ABE-82F91A2B5568}" type="presOf" srcId="{A1FF1EDC-059A-4FBE-A594-8A1CBAAF8AFB}" destId="{8F993FCC-C552-488F-9B0A-AB954D40BB9C}" srcOrd="0" destOrd="0" presId="urn:microsoft.com/office/officeart/2008/layout/HorizontalMultiLevelHierarchy"/>
    <dgm:cxn modelId="{08AA7076-78E9-485A-BFE7-4EE4377D0B5B}" srcId="{6117D67D-748C-4B34-9630-E0F55F70C05E}" destId="{94B4C2EE-0C89-4D22-BC1E-ACB7214E6A3C}" srcOrd="0" destOrd="0" parTransId="{B839B476-6226-4BDD-A15A-A5D7D1E6793E}" sibTransId="{F8013270-0656-417F-ADC7-8C06573D0546}"/>
    <dgm:cxn modelId="{4506B575-9DFC-400E-ABE9-AEA4713BDC85}" type="presOf" srcId="{094BC3CF-44C7-4253-8D41-5073F111C256}" destId="{B1B92D9B-4794-4DEB-ADF0-AC7EAE1D170F}" srcOrd="0" destOrd="0" presId="urn:microsoft.com/office/officeart/2008/layout/HorizontalMultiLevelHierarchy"/>
    <dgm:cxn modelId="{C316F8DA-ACC7-44EE-BAB8-93D166E0CB70}" type="presOf" srcId="{B0D93EE3-9AB1-4E46-BC7F-8D3F53DBC095}" destId="{7151DD01-7389-46F5-A4FA-A0370D1BA730}" srcOrd="0" destOrd="0" presId="urn:microsoft.com/office/officeart/2008/layout/HorizontalMultiLevelHierarchy"/>
    <dgm:cxn modelId="{5B034EB2-F806-4E13-878F-A25E298ED62E}" type="presOf" srcId="{5BB088EE-01A9-41AE-AE2B-1A7852937A6C}" destId="{30A365DA-12B4-46C0-8358-643A7DD54644}" srcOrd="0" destOrd="0" presId="urn:microsoft.com/office/officeart/2008/layout/HorizontalMultiLevelHierarchy"/>
    <dgm:cxn modelId="{843039BB-C273-48E6-9F31-0E0452947BF6}" srcId="{B83CEE55-8486-4EB3-831D-4CC7E146F48B}" destId="{6117D67D-748C-4B34-9630-E0F55F70C05E}" srcOrd="0" destOrd="0" parTransId="{E5EA4C1E-7F9F-4379-8B2F-2F7BC4B481B3}" sibTransId="{12F4A03C-FDE9-4BF3-B019-6A22F2492499}"/>
    <dgm:cxn modelId="{00AA1781-3491-4051-919A-B25FE3924195}" type="presOf" srcId="{49B56CD3-7376-4E92-BD57-8FEF3A236963}" destId="{81AA8876-AF22-49A9-B8B3-AD076EFBB20E}" srcOrd="0" destOrd="0" presId="urn:microsoft.com/office/officeart/2008/layout/HorizontalMultiLevelHierarchy"/>
    <dgm:cxn modelId="{D94BA006-76C3-49D3-B8D3-DEC33A2268FF}" type="presOf" srcId="{246A72DC-43C1-4AB6-BB75-632C930ADC1C}" destId="{8E414991-E9B4-44E0-982E-4A46F1BDC21F}" srcOrd="0" destOrd="0" presId="urn:microsoft.com/office/officeart/2008/layout/HorizontalMultiLevelHierarchy"/>
    <dgm:cxn modelId="{5396BCF1-3817-4898-B906-3CC5A87C0F3B}" srcId="{C16FFB76-42CD-4AFA-A393-1FBADD717C13}" destId="{B0D93EE3-9AB1-4E46-BC7F-8D3F53DBC095}" srcOrd="1" destOrd="0" parTransId="{31DFDCAA-6C3B-47B9-A9C1-7DF37CDE02B1}" sibTransId="{F6A388A5-D6FE-4D02-9EF2-8644845D9609}"/>
    <dgm:cxn modelId="{BFE8E154-03A4-42F1-8A2B-09C02966B99F}" type="presOf" srcId="{40FE3E7A-3B7C-433E-8ED6-7BE7277D9141}" destId="{831401AA-C530-4A77-B09E-08AC7B3A0A20}" srcOrd="0" destOrd="0" presId="urn:microsoft.com/office/officeart/2008/layout/HorizontalMultiLevelHierarchy"/>
    <dgm:cxn modelId="{59A60E7D-5C61-4FC5-AEF5-0A88187DDBCA}" srcId="{6117D67D-748C-4B34-9630-E0F55F70C05E}" destId="{49B56CD3-7376-4E92-BD57-8FEF3A236963}" srcOrd="4" destOrd="0" parTransId="{14758F32-DC66-400A-9DBC-43DEE43A7E2D}" sibTransId="{4AABBFD0-D606-4E39-A7D9-EBDC46B3A5A3}"/>
    <dgm:cxn modelId="{76E27E41-69FC-45A8-8F98-34AB3C042CAD}" type="presOf" srcId="{B83CEE55-8486-4EB3-831D-4CC7E146F48B}" destId="{B7626B97-9384-4A8E-BEE5-891E6417B29B}" srcOrd="0" destOrd="0" presId="urn:microsoft.com/office/officeart/2008/layout/HorizontalMultiLevelHierarchy"/>
    <dgm:cxn modelId="{953AC07D-B68D-418A-952B-2D2F578E29CD}" srcId="{6117D67D-748C-4B34-9630-E0F55F70C05E}" destId="{40FE3E7A-3B7C-433E-8ED6-7BE7277D9141}" srcOrd="3" destOrd="0" parTransId="{EB769293-127C-46D9-ABF0-4A9ABFCD0668}" sibTransId="{772FB570-17F9-47DE-AAD5-BF5590568AD1}"/>
    <dgm:cxn modelId="{FDD17804-7B2C-408E-BA15-579CE08F23E4}" type="presOf" srcId="{B839B476-6226-4BDD-A15A-A5D7D1E6793E}" destId="{A98F30D4-AD06-4F65-93F1-E0977CF69E61}" srcOrd="0" destOrd="0" presId="urn:microsoft.com/office/officeart/2008/layout/HorizontalMultiLevelHierarchy"/>
    <dgm:cxn modelId="{AC68C069-AEDA-4052-87B2-FC3CEC2EE976}" type="presOf" srcId="{246A72DC-43C1-4AB6-BB75-632C930ADC1C}" destId="{E1BE3229-7472-4C58-A95F-DCA809CB7509}" srcOrd="1" destOrd="0" presId="urn:microsoft.com/office/officeart/2008/layout/HorizontalMultiLevelHierarchy"/>
    <dgm:cxn modelId="{FFC296C8-1314-4371-9EB2-AA71C7754926}" type="presOf" srcId="{1B2CEC29-39E1-42CC-B284-BFA791639EA1}" destId="{F2901754-DC4F-404D-8EA7-D09342B6E745}" srcOrd="0" destOrd="0" presId="urn:microsoft.com/office/officeart/2008/layout/HorizontalMultiLevelHierarchy"/>
    <dgm:cxn modelId="{DC5D20B8-81BB-455A-90F0-B2FDE2E35368}" type="presOf" srcId="{6117D67D-748C-4B34-9630-E0F55F70C05E}" destId="{DF3F6D5C-8F75-4FCE-A0F8-F717D02D94AD}" srcOrd="0" destOrd="0" presId="urn:microsoft.com/office/officeart/2008/layout/HorizontalMultiLevelHierarchy"/>
    <dgm:cxn modelId="{382E50E6-5ED0-4930-969C-5B3F6ABE5103}" srcId="{C16FFB76-42CD-4AFA-A393-1FBADD717C13}" destId="{8B9EF063-24F0-46DE-9235-ABB04A4BF57C}" srcOrd="0" destOrd="0" parTransId="{1B2CEC29-39E1-42CC-B284-BFA791639EA1}" sibTransId="{DF5180BD-972F-488A-9CC6-A1343BDE579B}"/>
    <dgm:cxn modelId="{91CB89A4-A0C2-4F53-8C2B-985756A30CD8}" type="presOf" srcId="{31DFDCAA-6C3B-47B9-A9C1-7DF37CDE02B1}" destId="{35B304FA-2615-4318-BF40-B4010679CF06}" srcOrd="0" destOrd="0" presId="urn:microsoft.com/office/officeart/2008/layout/HorizontalMultiLevelHierarchy"/>
    <dgm:cxn modelId="{3D6D7527-3ED7-4DE3-B7BE-4D2022CEFAB7}" type="presOf" srcId="{4B2777FC-2A5A-45DF-BA4A-75D36ABE5C24}" destId="{2E42BA95-74C7-4869-BD02-70816C685284}" srcOrd="1" destOrd="0" presId="urn:microsoft.com/office/officeart/2008/layout/HorizontalMultiLevelHierarchy"/>
    <dgm:cxn modelId="{E409269A-F5BD-42C4-B3F5-BA8B22258A30}" type="presOf" srcId="{5BB088EE-01A9-41AE-AE2B-1A7852937A6C}" destId="{263D5503-2104-4B42-8C42-70D7234C7128}" srcOrd="1" destOrd="0" presId="urn:microsoft.com/office/officeart/2008/layout/HorizontalMultiLevelHierarchy"/>
    <dgm:cxn modelId="{457C1A0A-A4E4-4F12-92F8-9479B7316286}" type="presParOf" srcId="{B7626B97-9384-4A8E-BEE5-891E6417B29B}" destId="{D3684B28-5EEC-4283-9513-4358558E5A32}" srcOrd="0" destOrd="0" presId="urn:microsoft.com/office/officeart/2008/layout/HorizontalMultiLevelHierarchy"/>
    <dgm:cxn modelId="{51B7A224-86EE-4B46-8ADE-737759A807AE}" type="presParOf" srcId="{D3684B28-5EEC-4283-9513-4358558E5A32}" destId="{DF3F6D5C-8F75-4FCE-A0F8-F717D02D94AD}" srcOrd="0" destOrd="0" presId="urn:microsoft.com/office/officeart/2008/layout/HorizontalMultiLevelHierarchy"/>
    <dgm:cxn modelId="{1AE6A553-A792-4E79-AA52-A6AD24B2158C}" type="presParOf" srcId="{D3684B28-5EEC-4283-9513-4358558E5A32}" destId="{C8FC97E6-7645-444F-8513-BB8AA6985C34}" srcOrd="1" destOrd="0" presId="urn:microsoft.com/office/officeart/2008/layout/HorizontalMultiLevelHierarchy"/>
    <dgm:cxn modelId="{3DCFBCDC-2688-414B-AB75-5469D62B7FA1}" type="presParOf" srcId="{C8FC97E6-7645-444F-8513-BB8AA6985C34}" destId="{A98F30D4-AD06-4F65-93F1-E0977CF69E61}" srcOrd="0" destOrd="0" presId="urn:microsoft.com/office/officeart/2008/layout/HorizontalMultiLevelHierarchy"/>
    <dgm:cxn modelId="{4D17F6D4-5841-43CC-8742-D7046195DD9F}" type="presParOf" srcId="{A98F30D4-AD06-4F65-93F1-E0977CF69E61}" destId="{4C513B05-E44F-4D55-9CE8-C85892E13566}" srcOrd="0" destOrd="0" presId="urn:microsoft.com/office/officeart/2008/layout/HorizontalMultiLevelHierarchy"/>
    <dgm:cxn modelId="{C66A445D-B610-4A5C-AB14-6A01F39B8CF3}" type="presParOf" srcId="{C8FC97E6-7645-444F-8513-BB8AA6985C34}" destId="{F66C9760-ED1D-423A-B141-FFA161E89D42}" srcOrd="1" destOrd="0" presId="urn:microsoft.com/office/officeart/2008/layout/HorizontalMultiLevelHierarchy"/>
    <dgm:cxn modelId="{653B42C5-C5CD-4E7B-A9CB-12DC97C9ADBE}" type="presParOf" srcId="{F66C9760-ED1D-423A-B141-FFA161E89D42}" destId="{2F55300B-8F77-4F24-848A-43DB6E4C14EE}" srcOrd="0" destOrd="0" presId="urn:microsoft.com/office/officeart/2008/layout/HorizontalMultiLevelHierarchy"/>
    <dgm:cxn modelId="{B7D57646-198F-4A71-AA7E-0E6372374C8A}" type="presParOf" srcId="{F66C9760-ED1D-423A-B141-FFA161E89D42}" destId="{F8BF8080-C08A-4229-BDE2-1C69C599B66E}" srcOrd="1" destOrd="0" presId="urn:microsoft.com/office/officeart/2008/layout/HorizontalMultiLevelHierarchy"/>
    <dgm:cxn modelId="{C14A5ACF-428D-46F3-9B64-44375CCFADF2}" type="presParOf" srcId="{C8FC97E6-7645-444F-8513-BB8AA6985C34}" destId="{1D07FC63-869A-47ED-975A-ED89CD19F582}" srcOrd="2" destOrd="0" presId="urn:microsoft.com/office/officeart/2008/layout/HorizontalMultiLevelHierarchy"/>
    <dgm:cxn modelId="{06FB7C4D-5333-4ED2-8161-DCF35110C43C}" type="presParOf" srcId="{1D07FC63-869A-47ED-975A-ED89CD19F582}" destId="{2E42BA95-74C7-4869-BD02-70816C685284}" srcOrd="0" destOrd="0" presId="urn:microsoft.com/office/officeart/2008/layout/HorizontalMultiLevelHierarchy"/>
    <dgm:cxn modelId="{70FFA5DD-053F-4D0B-890B-D987FF06C81D}" type="presParOf" srcId="{C8FC97E6-7645-444F-8513-BB8AA6985C34}" destId="{A1DD6715-F074-4753-B366-EF6E3765BDD6}" srcOrd="3" destOrd="0" presId="urn:microsoft.com/office/officeart/2008/layout/HorizontalMultiLevelHierarchy"/>
    <dgm:cxn modelId="{65971752-08E4-4223-8B11-D14BA9085218}" type="presParOf" srcId="{A1DD6715-F074-4753-B366-EF6E3765BDD6}" destId="{2049CAB8-FD71-48C9-AF15-0B2A503ECFD7}" srcOrd="0" destOrd="0" presId="urn:microsoft.com/office/officeart/2008/layout/HorizontalMultiLevelHierarchy"/>
    <dgm:cxn modelId="{B7C683A2-E72B-427C-AD76-BED0D8A765F1}" type="presParOf" srcId="{A1DD6715-F074-4753-B366-EF6E3765BDD6}" destId="{95B143FF-7FE5-4AA6-BC76-8426BB47192E}" srcOrd="1" destOrd="0" presId="urn:microsoft.com/office/officeart/2008/layout/HorizontalMultiLevelHierarchy"/>
    <dgm:cxn modelId="{8561FC83-48EC-4880-9EB3-F62DFB9FAFA4}" type="presParOf" srcId="{95B143FF-7FE5-4AA6-BC76-8426BB47192E}" destId="{F2901754-DC4F-404D-8EA7-D09342B6E745}" srcOrd="0" destOrd="0" presId="urn:microsoft.com/office/officeart/2008/layout/HorizontalMultiLevelHierarchy"/>
    <dgm:cxn modelId="{CBFFAE82-15B5-49F8-B157-60BCFFA08091}" type="presParOf" srcId="{F2901754-DC4F-404D-8EA7-D09342B6E745}" destId="{642854A4-92B1-4621-8223-71262D81A21E}" srcOrd="0" destOrd="0" presId="urn:microsoft.com/office/officeart/2008/layout/HorizontalMultiLevelHierarchy"/>
    <dgm:cxn modelId="{C487BDF0-43CB-4F81-8754-2D4BF906EB78}" type="presParOf" srcId="{95B143FF-7FE5-4AA6-BC76-8426BB47192E}" destId="{CA188710-6716-4294-B05B-7CF2DC5D6323}" srcOrd="1" destOrd="0" presId="urn:microsoft.com/office/officeart/2008/layout/HorizontalMultiLevelHierarchy"/>
    <dgm:cxn modelId="{60E43BEF-AE93-47EE-A893-844F18EAC231}" type="presParOf" srcId="{CA188710-6716-4294-B05B-7CF2DC5D6323}" destId="{0A35AE18-42A6-4065-BEFC-48A887B91460}" srcOrd="0" destOrd="0" presId="urn:microsoft.com/office/officeart/2008/layout/HorizontalMultiLevelHierarchy"/>
    <dgm:cxn modelId="{F80FD5A7-E88F-48DC-9776-E761AC12A421}" type="presParOf" srcId="{CA188710-6716-4294-B05B-7CF2DC5D6323}" destId="{B52C720D-9011-4ABF-9C0B-DA6BF30C8B25}" srcOrd="1" destOrd="0" presId="urn:microsoft.com/office/officeart/2008/layout/HorizontalMultiLevelHierarchy"/>
    <dgm:cxn modelId="{A003AE45-391E-4E95-BC85-53F751B0FA1D}" type="presParOf" srcId="{95B143FF-7FE5-4AA6-BC76-8426BB47192E}" destId="{35B304FA-2615-4318-BF40-B4010679CF06}" srcOrd="2" destOrd="0" presId="urn:microsoft.com/office/officeart/2008/layout/HorizontalMultiLevelHierarchy"/>
    <dgm:cxn modelId="{D4802C8D-BBBD-4024-BB0A-A58E61D5279B}" type="presParOf" srcId="{35B304FA-2615-4318-BF40-B4010679CF06}" destId="{61DACA98-A314-4C8A-9095-582BAB4764E0}" srcOrd="0" destOrd="0" presId="urn:microsoft.com/office/officeart/2008/layout/HorizontalMultiLevelHierarchy"/>
    <dgm:cxn modelId="{05A55502-DDBA-4598-8133-2093AA1135F7}" type="presParOf" srcId="{95B143FF-7FE5-4AA6-BC76-8426BB47192E}" destId="{16A04CFE-81D8-40DA-BADD-E2AF1163D9F3}" srcOrd="3" destOrd="0" presId="urn:microsoft.com/office/officeart/2008/layout/HorizontalMultiLevelHierarchy"/>
    <dgm:cxn modelId="{B732601F-31AE-4806-AB92-B672B85F4F5E}" type="presParOf" srcId="{16A04CFE-81D8-40DA-BADD-E2AF1163D9F3}" destId="{7151DD01-7389-46F5-A4FA-A0370D1BA730}" srcOrd="0" destOrd="0" presId="urn:microsoft.com/office/officeart/2008/layout/HorizontalMultiLevelHierarchy"/>
    <dgm:cxn modelId="{7E1A60F9-0484-4F78-AC4D-0EC5D58263DC}" type="presParOf" srcId="{16A04CFE-81D8-40DA-BADD-E2AF1163D9F3}" destId="{7D557774-ABAF-4D5A-B7AB-DD8366B07C59}" srcOrd="1" destOrd="0" presId="urn:microsoft.com/office/officeart/2008/layout/HorizontalMultiLevelHierarchy"/>
    <dgm:cxn modelId="{9CCE394B-D973-4BFC-AE8B-45484AFC3517}" type="presParOf" srcId="{95B143FF-7FE5-4AA6-BC76-8426BB47192E}" destId="{8E414991-E9B4-44E0-982E-4A46F1BDC21F}" srcOrd="4" destOrd="0" presId="urn:microsoft.com/office/officeart/2008/layout/HorizontalMultiLevelHierarchy"/>
    <dgm:cxn modelId="{ECEBA759-6D6C-487A-BAEC-2023C25452B4}" type="presParOf" srcId="{8E414991-E9B4-44E0-982E-4A46F1BDC21F}" destId="{E1BE3229-7472-4C58-A95F-DCA809CB7509}" srcOrd="0" destOrd="0" presId="urn:microsoft.com/office/officeart/2008/layout/HorizontalMultiLevelHierarchy"/>
    <dgm:cxn modelId="{C457E4A5-4138-46AE-9A1F-93AF4FDB98CA}" type="presParOf" srcId="{95B143FF-7FE5-4AA6-BC76-8426BB47192E}" destId="{DDD4D55D-E8D8-4033-BE42-A8FAF3DFBA4A}" srcOrd="5" destOrd="0" presId="urn:microsoft.com/office/officeart/2008/layout/HorizontalMultiLevelHierarchy"/>
    <dgm:cxn modelId="{FF6ED4F5-B8D7-4C43-A0F6-7C73388C4814}" type="presParOf" srcId="{DDD4D55D-E8D8-4033-BE42-A8FAF3DFBA4A}" destId="{1A7C0F0E-5B82-4BB5-AB79-8FFEAB3AD063}" srcOrd="0" destOrd="0" presId="urn:microsoft.com/office/officeart/2008/layout/HorizontalMultiLevelHierarchy"/>
    <dgm:cxn modelId="{BEDE86EE-062B-43D8-BD0A-9C0042B862DF}" type="presParOf" srcId="{DDD4D55D-E8D8-4033-BE42-A8FAF3DFBA4A}" destId="{69B479B1-4ECD-4324-8055-7F1414B9ABC7}" srcOrd="1" destOrd="0" presId="urn:microsoft.com/office/officeart/2008/layout/HorizontalMultiLevelHierarchy"/>
    <dgm:cxn modelId="{47AC109C-2D9A-45BF-8A25-D32D4C82CBCC}" type="presParOf" srcId="{95B143FF-7FE5-4AA6-BC76-8426BB47192E}" destId="{8F993FCC-C552-488F-9B0A-AB954D40BB9C}" srcOrd="6" destOrd="0" presId="urn:microsoft.com/office/officeart/2008/layout/HorizontalMultiLevelHierarchy"/>
    <dgm:cxn modelId="{C723B83D-E2C2-499A-A73D-60D1B83ACDDA}" type="presParOf" srcId="{8F993FCC-C552-488F-9B0A-AB954D40BB9C}" destId="{B03E18E2-DBD4-4C6F-93AB-4BCB5ABB0DB9}" srcOrd="0" destOrd="0" presId="urn:microsoft.com/office/officeart/2008/layout/HorizontalMultiLevelHierarchy"/>
    <dgm:cxn modelId="{3C053DA8-5971-4AA5-8ADA-531B03F5DDE9}" type="presParOf" srcId="{95B143FF-7FE5-4AA6-BC76-8426BB47192E}" destId="{BF172F1A-FBA4-4A73-99E0-70903AE7E5E9}" srcOrd="7" destOrd="0" presId="urn:microsoft.com/office/officeart/2008/layout/HorizontalMultiLevelHierarchy"/>
    <dgm:cxn modelId="{7FD40B53-DEFB-41AA-B3E2-C763D8B53017}" type="presParOf" srcId="{BF172F1A-FBA4-4A73-99E0-70903AE7E5E9}" destId="{478CFE66-F886-4425-9B79-E84E74ABF603}" srcOrd="0" destOrd="0" presId="urn:microsoft.com/office/officeart/2008/layout/HorizontalMultiLevelHierarchy"/>
    <dgm:cxn modelId="{12300B29-B7C0-46F4-AAF2-3F14686924D9}" type="presParOf" srcId="{BF172F1A-FBA4-4A73-99E0-70903AE7E5E9}" destId="{52328B75-D87E-4A82-9429-1A7B4E9EAFCD}" srcOrd="1" destOrd="0" presId="urn:microsoft.com/office/officeart/2008/layout/HorizontalMultiLevelHierarchy"/>
    <dgm:cxn modelId="{B5729A6A-4E8E-4876-A826-F983053C38FF}" type="presParOf" srcId="{C8FC97E6-7645-444F-8513-BB8AA6985C34}" destId="{30A365DA-12B4-46C0-8358-643A7DD54644}" srcOrd="4" destOrd="0" presId="urn:microsoft.com/office/officeart/2008/layout/HorizontalMultiLevelHierarchy"/>
    <dgm:cxn modelId="{FDCEC996-7A19-4FEE-9CE3-AF25724C792E}" type="presParOf" srcId="{30A365DA-12B4-46C0-8358-643A7DD54644}" destId="{263D5503-2104-4B42-8C42-70D7234C7128}" srcOrd="0" destOrd="0" presId="urn:microsoft.com/office/officeart/2008/layout/HorizontalMultiLevelHierarchy"/>
    <dgm:cxn modelId="{29136441-5DF8-411F-9049-CF0F59831392}" type="presParOf" srcId="{C8FC97E6-7645-444F-8513-BB8AA6985C34}" destId="{C0A5C865-4951-4D29-A2D8-3ECCF7FB5AA6}" srcOrd="5" destOrd="0" presId="urn:microsoft.com/office/officeart/2008/layout/HorizontalMultiLevelHierarchy"/>
    <dgm:cxn modelId="{46B2670E-D439-47F6-B4CF-68BA683C1D63}" type="presParOf" srcId="{C0A5C865-4951-4D29-A2D8-3ECCF7FB5AA6}" destId="{B1B92D9B-4794-4DEB-ADF0-AC7EAE1D170F}" srcOrd="0" destOrd="0" presId="urn:microsoft.com/office/officeart/2008/layout/HorizontalMultiLevelHierarchy"/>
    <dgm:cxn modelId="{FC6214B6-5027-4D17-8AF7-C65B2286383B}" type="presParOf" srcId="{C0A5C865-4951-4D29-A2D8-3ECCF7FB5AA6}" destId="{150D7263-2CED-4333-AA08-A004750797FF}" srcOrd="1" destOrd="0" presId="urn:microsoft.com/office/officeart/2008/layout/HorizontalMultiLevelHierarchy"/>
    <dgm:cxn modelId="{FE76429D-6A37-4598-B8D3-A7AF04442FB1}" type="presParOf" srcId="{C8FC97E6-7645-444F-8513-BB8AA6985C34}" destId="{B515D407-B1D5-46E5-9A09-17711EFB6AB4}" srcOrd="6" destOrd="0" presId="urn:microsoft.com/office/officeart/2008/layout/HorizontalMultiLevelHierarchy"/>
    <dgm:cxn modelId="{AC3E1F0B-38F9-447F-958A-1A57D278DBC9}" type="presParOf" srcId="{B515D407-B1D5-46E5-9A09-17711EFB6AB4}" destId="{C66546C4-D155-4393-B112-BAEABB5D9762}" srcOrd="0" destOrd="0" presId="urn:microsoft.com/office/officeart/2008/layout/HorizontalMultiLevelHierarchy"/>
    <dgm:cxn modelId="{488FC398-A8EA-4663-BE68-300E9B3106EF}" type="presParOf" srcId="{C8FC97E6-7645-444F-8513-BB8AA6985C34}" destId="{039684EB-81E0-4E49-9F73-8D3F18D15091}" srcOrd="7" destOrd="0" presId="urn:microsoft.com/office/officeart/2008/layout/HorizontalMultiLevelHierarchy"/>
    <dgm:cxn modelId="{5E94DDCD-1F85-4C4F-9DD6-2812E0BBE123}" type="presParOf" srcId="{039684EB-81E0-4E49-9F73-8D3F18D15091}" destId="{831401AA-C530-4A77-B09E-08AC7B3A0A20}" srcOrd="0" destOrd="0" presId="urn:microsoft.com/office/officeart/2008/layout/HorizontalMultiLevelHierarchy"/>
    <dgm:cxn modelId="{2B5789A3-6EBB-45C1-B1BE-76A1F1AC535A}" type="presParOf" srcId="{039684EB-81E0-4E49-9F73-8D3F18D15091}" destId="{65293CB8-0A14-4D5D-BAFB-A81B35470196}" srcOrd="1" destOrd="0" presId="urn:microsoft.com/office/officeart/2008/layout/HorizontalMultiLevelHierarchy"/>
    <dgm:cxn modelId="{24FD5B9C-0BF4-4FFD-866B-2E78BF627C16}" type="presParOf" srcId="{C8FC97E6-7645-444F-8513-BB8AA6985C34}" destId="{C24806C1-4274-4CBA-9B05-7D047383BB59}" srcOrd="8" destOrd="0" presId="urn:microsoft.com/office/officeart/2008/layout/HorizontalMultiLevelHierarchy"/>
    <dgm:cxn modelId="{7438E490-8972-4448-956E-1516F6658DE0}" type="presParOf" srcId="{C24806C1-4274-4CBA-9B05-7D047383BB59}" destId="{00594E91-0BDA-4302-8ECA-0C06729FD1D9}" srcOrd="0" destOrd="0" presId="urn:microsoft.com/office/officeart/2008/layout/HorizontalMultiLevelHierarchy"/>
    <dgm:cxn modelId="{FC7F9814-9C3A-41BE-A52A-47B5C067D2BF}" type="presParOf" srcId="{C8FC97E6-7645-444F-8513-BB8AA6985C34}" destId="{004BAD1E-2D83-4D41-8BE5-C4D6469DBACF}" srcOrd="9" destOrd="0" presId="urn:microsoft.com/office/officeart/2008/layout/HorizontalMultiLevelHierarchy"/>
    <dgm:cxn modelId="{BA54FBAA-767B-42D6-A0FA-2110DDBFEC0E}" type="presParOf" srcId="{004BAD1E-2D83-4D41-8BE5-C4D6469DBACF}" destId="{81AA8876-AF22-49A9-B8B3-AD076EFBB20E}" srcOrd="0" destOrd="0" presId="urn:microsoft.com/office/officeart/2008/layout/HorizontalMultiLevelHierarchy"/>
    <dgm:cxn modelId="{045DAC7D-24D5-4F65-B5FA-44DCC72D5EE2}" type="presParOf" srcId="{004BAD1E-2D83-4D41-8BE5-C4D6469DBACF}" destId="{18E64B81-7ED0-417E-AA39-BFCD76A7A6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767F7-E0B1-4E9A-BE63-22AB2943AFF7}">
      <dsp:nvSpPr>
        <dsp:cNvPr id="0" name=""/>
        <dsp:cNvSpPr/>
      </dsp:nvSpPr>
      <dsp:spPr>
        <a:xfrm>
          <a:off x="0" y="1379745"/>
          <a:ext cx="6086376" cy="1012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Принципы контрольной деятельности</a:t>
          </a:r>
          <a:endParaRPr lang="ru-RU" sz="3400" kern="1200" dirty="0"/>
        </a:p>
      </dsp:txBody>
      <dsp:txXfrm>
        <a:off x="0" y="1379745"/>
        <a:ext cx="6086376" cy="10120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4806C1-4274-4CBA-9B05-7D047383BB59}">
      <dsp:nvSpPr>
        <dsp:cNvPr id="0" name=""/>
        <dsp:cNvSpPr/>
      </dsp:nvSpPr>
      <dsp:spPr>
        <a:xfrm>
          <a:off x="1276449" y="2223579"/>
          <a:ext cx="402162" cy="1532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81" y="0"/>
              </a:lnTo>
              <a:lnTo>
                <a:pt x="201081" y="1532632"/>
              </a:lnTo>
              <a:lnTo>
                <a:pt x="402162" y="1532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37917" y="2950282"/>
        <a:ext cx="79225" cy="79225"/>
      </dsp:txXfrm>
    </dsp:sp>
    <dsp:sp modelId="{B515D407-B1D5-46E5-9A09-17711EFB6AB4}">
      <dsp:nvSpPr>
        <dsp:cNvPr id="0" name=""/>
        <dsp:cNvSpPr/>
      </dsp:nvSpPr>
      <dsp:spPr>
        <a:xfrm>
          <a:off x="1276449" y="2223579"/>
          <a:ext cx="402162" cy="766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81" y="0"/>
              </a:lnTo>
              <a:lnTo>
                <a:pt x="201081" y="766316"/>
              </a:lnTo>
              <a:lnTo>
                <a:pt x="402162" y="766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55895" y="2585101"/>
        <a:ext cx="43271" cy="43271"/>
      </dsp:txXfrm>
    </dsp:sp>
    <dsp:sp modelId="{30A365DA-12B4-46C0-8358-643A7DD54644}">
      <dsp:nvSpPr>
        <dsp:cNvPr id="0" name=""/>
        <dsp:cNvSpPr/>
      </dsp:nvSpPr>
      <dsp:spPr>
        <a:xfrm>
          <a:off x="1276449" y="2177859"/>
          <a:ext cx="4021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16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67476" y="2213524"/>
        <a:ext cx="20108" cy="20108"/>
      </dsp:txXfrm>
    </dsp:sp>
    <dsp:sp modelId="{8F993FCC-C552-488F-9B0A-AB954D40BB9C}">
      <dsp:nvSpPr>
        <dsp:cNvPr id="0" name=""/>
        <dsp:cNvSpPr/>
      </dsp:nvSpPr>
      <dsp:spPr>
        <a:xfrm>
          <a:off x="3689425" y="1457262"/>
          <a:ext cx="402162" cy="1149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81" y="0"/>
              </a:lnTo>
              <a:lnTo>
                <a:pt x="201081" y="1149474"/>
              </a:lnTo>
              <a:lnTo>
                <a:pt x="402162" y="11494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860061" y="2001555"/>
        <a:ext cx="60889" cy="60889"/>
      </dsp:txXfrm>
    </dsp:sp>
    <dsp:sp modelId="{8E414991-E9B4-44E0-982E-4A46F1BDC21F}">
      <dsp:nvSpPr>
        <dsp:cNvPr id="0" name=""/>
        <dsp:cNvSpPr/>
      </dsp:nvSpPr>
      <dsp:spPr>
        <a:xfrm>
          <a:off x="3689425" y="1457262"/>
          <a:ext cx="402162" cy="383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81" y="0"/>
              </a:lnTo>
              <a:lnTo>
                <a:pt x="201081" y="383158"/>
              </a:lnTo>
              <a:lnTo>
                <a:pt x="402162" y="383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876620" y="1634955"/>
        <a:ext cx="27773" cy="27773"/>
      </dsp:txXfrm>
    </dsp:sp>
    <dsp:sp modelId="{35B304FA-2615-4318-BF40-B4010679CF06}">
      <dsp:nvSpPr>
        <dsp:cNvPr id="0" name=""/>
        <dsp:cNvSpPr/>
      </dsp:nvSpPr>
      <dsp:spPr>
        <a:xfrm>
          <a:off x="3689425" y="1074104"/>
          <a:ext cx="402162" cy="383158"/>
        </a:xfrm>
        <a:custGeom>
          <a:avLst/>
          <a:gdLst/>
          <a:ahLst/>
          <a:cxnLst/>
          <a:rect l="0" t="0" r="0" b="0"/>
          <a:pathLst>
            <a:path>
              <a:moveTo>
                <a:pt x="0" y="383158"/>
              </a:moveTo>
              <a:lnTo>
                <a:pt x="201081" y="383158"/>
              </a:lnTo>
              <a:lnTo>
                <a:pt x="201081" y="0"/>
              </a:lnTo>
              <a:lnTo>
                <a:pt x="40216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876620" y="1251797"/>
        <a:ext cx="27773" cy="27773"/>
      </dsp:txXfrm>
    </dsp:sp>
    <dsp:sp modelId="{F2901754-DC4F-404D-8EA7-D09342B6E745}">
      <dsp:nvSpPr>
        <dsp:cNvPr id="0" name=""/>
        <dsp:cNvSpPr/>
      </dsp:nvSpPr>
      <dsp:spPr>
        <a:xfrm>
          <a:off x="3689425" y="307788"/>
          <a:ext cx="402162" cy="1149474"/>
        </a:xfrm>
        <a:custGeom>
          <a:avLst/>
          <a:gdLst/>
          <a:ahLst/>
          <a:cxnLst/>
          <a:rect l="0" t="0" r="0" b="0"/>
          <a:pathLst>
            <a:path>
              <a:moveTo>
                <a:pt x="0" y="1149474"/>
              </a:moveTo>
              <a:lnTo>
                <a:pt x="201081" y="1149474"/>
              </a:lnTo>
              <a:lnTo>
                <a:pt x="201081" y="0"/>
              </a:lnTo>
              <a:lnTo>
                <a:pt x="40216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860061" y="852081"/>
        <a:ext cx="60889" cy="60889"/>
      </dsp:txXfrm>
    </dsp:sp>
    <dsp:sp modelId="{1D07FC63-869A-47ED-975A-ED89CD19F582}">
      <dsp:nvSpPr>
        <dsp:cNvPr id="0" name=""/>
        <dsp:cNvSpPr/>
      </dsp:nvSpPr>
      <dsp:spPr>
        <a:xfrm>
          <a:off x="1276449" y="1457262"/>
          <a:ext cx="402162" cy="766316"/>
        </a:xfrm>
        <a:custGeom>
          <a:avLst/>
          <a:gdLst/>
          <a:ahLst/>
          <a:cxnLst/>
          <a:rect l="0" t="0" r="0" b="0"/>
          <a:pathLst>
            <a:path>
              <a:moveTo>
                <a:pt x="0" y="766316"/>
              </a:moveTo>
              <a:lnTo>
                <a:pt x="201081" y="766316"/>
              </a:lnTo>
              <a:lnTo>
                <a:pt x="201081" y="0"/>
              </a:lnTo>
              <a:lnTo>
                <a:pt x="4021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55895" y="1818785"/>
        <a:ext cx="43271" cy="43271"/>
      </dsp:txXfrm>
    </dsp:sp>
    <dsp:sp modelId="{A98F30D4-AD06-4F65-93F1-E0977CF69E61}">
      <dsp:nvSpPr>
        <dsp:cNvPr id="0" name=""/>
        <dsp:cNvSpPr/>
      </dsp:nvSpPr>
      <dsp:spPr>
        <a:xfrm>
          <a:off x="1276449" y="690946"/>
          <a:ext cx="402162" cy="1532632"/>
        </a:xfrm>
        <a:custGeom>
          <a:avLst/>
          <a:gdLst/>
          <a:ahLst/>
          <a:cxnLst/>
          <a:rect l="0" t="0" r="0" b="0"/>
          <a:pathLst>
            <a:path>
              <a:moveTo>
                <a:pt x="0" y="1532632"/>
              </a:moveTo>
              <a:lnTo>
                <a:pt x="201081" y="1532632"/>
              </a:lnTo>
              <a:lnTo>
                <a:pt x="201081" y="0"/>
              </a:lnTo>
              <a:lnTo>
                <a:pt x="4021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37917" y="1417650"/>
        <a:ext cx="79225" cy="79225"/>
      </dsp:txXfrm>
    </dsp:sp>
    <dsp:sp modelId="{DF3F6D5C-8F75-4FCE-A0F8-F717D02D94AD}">
      <dsp:nvSpPr>
        <dsp:cNvPr id="0" name=""/>
        <dsp:cNvSpPr/>
      </dsp:nvSpPr>
      <dsp:spPr>
        <a:xfrm rot="16200000">
          <a:off x="-643373" y="1917052"/>
          <a:ext cx="3226593" cy="61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Основные процедурные стандарты</a:t>
          </a:r>
          <a:endParaRPr lang="ru-RU" sz="2100" kern="1200" dirty="0"/>
        </a:p>
      </dsp:txBody>
      <dsp:txXfrm rot="16200000">
        <a:off x="-643373" y="1917052"/>
        <a:ext cx="3226593" cy="613052"/>
      </dsp:txXfrm>
    </dsp:sp>
    <dsp:sp modelId="{2F55300B-8F77-4F24-848A-43DB6E4C14EE}">
      <dsp:nvSpPr>
        <dsp:cNvPr id="0" name=""/>
        <dsp:cNvSpPr/>
      </dsp:nvSpPr>
      <dsp:spPr>
        <a:xfrm>
          <a:off x="1678612" y="384420"/>
          <a:ext cx="2010813" cy="61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Рискоориентированное</a:t>
          </a:r>
          <a:r>
            <a:rPr lang="en-US" sz="1300" kern="1200" dirty="0" smtClean="0"/>
            <a:t> </a:t>
          </a:r>
          <a:r>
            <a:rPr lang="ru-RU" sz="1300" kern="1200" dirty="0" smtClean="0"/>
            <a:t>планирование контрольной деятельности</a:t>
          </a:r>
          <a:endParaRPr lang="ru-RU" sz="1300" kern="1200" dirty="0"/>
        </a:p>
      </dsp:txBody>
      <dsp:txXfrm>
        <a:off x="1678612" y="384420"/>
        <a:ext cx="2010813" cy="613052"/>
      </dsp:txXfrm>
    </dsp:sp>
    <dsp:sp modelId="{2049CAB8-FD71-48C9-AF15-0B2A503ECFD7}">
      <dsp:nvSpPr>
        <dsp:cNvPr id="0" name=""/>
        <dsp:cNvSpPr/>
      </dsp:nvSpPr>
      <dsp:spPr>
        <a:xfrm>
          <a:off x="1678612" y="1150736"/>
          <a:ext cx="2010813" cy="61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Организация контрольного мероприятия</a:t>
          </a:r>
          <a:endParaRPr lang="ru-RU" sz="1300" kern="1200" dirty="0"/>
        </a:p>
      </dsp:txBody>
      <dsp:txXfrm>
        <a:off x="1678612" y="1150736"/>
        <a:ext cx="2010813" cy="613052"/>
      </dsp:txXfrm>
    </dsp:sp>
    <dsp:sp modelId="{0A35AE18-42A6-4065-BEFC-48A887B91460}">
      <dsp:nvSpPr>
        <dsp:cNvPr id="0" name=""/>
        <dsp:cNvSpPr/>
      </dsp:nvSpPr>
      <dsp:spPr>
        <a:xfrm>
          <a:off x="4091588" y="1262"/>
          <a:ext cx="2010813" cy="61305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Вопросы подготовки и назначения</a:t>
          </a:r>
          <a:r>
            <a:rPr lang="en-US" sz="1300" kern="1200" dirty="0" smtClean="0"/>
            <a:t> </a:t>
          </a:r>
          <a:r>
            <a:rPr lang="ru-RU" sz="1300" kern="1200" dirty="0" smtClean="0"/>
            <a:t>КМ</a:t>
          </a:r>
          <a:endParaRPr lang="ru-RU" sz="1300" kern="1200" dirty="0"/>
        </a:p>
      </dsp:txBody>
      <dsp:txXfrm>
        <a:off x="4091588" y="1262"/>
        <a:ext cx="2010813" cy="613052"/>
      </dsp:txXfrm>
    </dsp:sp>
    <dsp:sp modelId="{7151DD01-7389-46F5-A4FA-A0370D1BA730}">
      <dsp:nvSpPr>
        <dsp:cNvPr id="0" name=""/>
        <dsp:cNvSpPr/>
      </dsp:nvSpPr>
      <dsp:spPr>
        <a:xfrm>
          <a:off x="4091588" y="767578"/>
          <a:ext cx="2010813" cy="61305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Права и</a:t>
          </a:r>
          <a:r>
            <a:rPr lang="en-US" sz="1300" kern="1200" dirty="0" smtClean="0"/>
            <a:t> </a:t>
          </a:r>
          <a:r>
            <a:rPr lang="ru-RU" sz="1300" kern="1200" dirty="0" smtClean="0"/>
            <a:t>обязанности</a:t>
          </a:r>
          <a:endParaRPr lang="ru-RU" sz="1300" kern="1200" dirty="0"/>
        </a:p>
      </dsp:txBody>
      <dsp:txXfrm>
        <a:off x="4091588" y="767578"/>
        <a:ext cx="2010813" cy="613052"/>
      </dsp:txXfrm>
    </dsp:sp>
    <dsp:sp modelId="{1A7C0F0E-5B82-4BB5-AB79-8FFEAB3AD063}">
      <dsp:nvSpPr>
        <dsp:cNvPr id="0" name=""/>
        <dsp:cNvSpPr/>
      </dsp:nvSpPr>
      <dsp:spPr>
        <a:xfrm>
          <a:off x="4091588" y="1533894"/>
          <a:ext cx="2010813" cy="61305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Вопросы привлечения</a:t>
          </a:r>
          <a:r>
            <a:rPr lang="en-US" sz="1300" kern="1200" dirty="0" smtClean="0"/>
            <a:t> </a:t>
          </a:r>
          <a:r>
            <a:rPr lang="ru-RU" sz="1300" kern="1200" dirty="0" smtClean="0"/>
            <a:t>внешних</a:t>
          </a:r>
          <a:r>
            <a:rPr lang="en-US" sz="1300" kern="1200" dirty="0" smtClean="0"/>
            <a:t> </a:t>
          </a:r>
          <a:r>
            <a:rPr lang="ru-RU" sz="1300" kern="1200" dirty="0" smtClean="0"/>
            <a:t>экспертов</a:t>
          </a:r>
          <a:endParaRPr lang="ru-RU" sz="1300" kern="1200" dirty="0"/>
        </a:p>
      </dsp:txBody>
      <dsp:txXfrm>
        <a:off x="4091588" y="1533894"/>
        <a:ext cx="2010813" cy="613052"/>
      </dsp:txXfrm>
    </dsp:sp>
    <dsp:sp modelId="{478CFE66-F886-4425-9B79-E84E74ABF603}">
      <dsp:nvSpPr>
        <dsp:cNvPr id="0" name=""/>
        <dsp:cNvSpPr/>
      </dsp:nvSpPr>
      <dsp:spPr>
        <a:xfrm>
          <a:off x="4091588" y="2300210"/>
          <a:ext cx="2010813" cy="61305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Программа проверки</a:t>
          </a:r>
          <a:endParaRPr lang="ru-RU" sz="1300" kern="1200" dirty="0"/>
        </a:p>
      </dsp:txBody>
      <dsp:txXfrm>
        <a:off x="4091588" y="2300210"/>
        <a:ext cx="2010813" cy="613052"/>
      </dsp:txXfrm>
    </dsp:sp>
    <dsp:sp modelId="{B1B92D9B-4794-4DEB-ADF0-AC7EAE1D170F}">
      <dsp:nvSpPr>
        <dsp:cNvPr id="0" name=""/>
        <dsp:cNvSpPr/>
      </dsp:nvSpPr>
      <dsp:spPr>
        <a:xfrm>
          <a:off x="1678612" y="1917052"/>
          <a:ext cx="2010813" cy="61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Проведение</a:t>
          </a:r>
          <a:r>
            <a:rPr lang="en-US" sz="1300" kern="1200" dirty="0" smtClean="0"/>
            <a:t> </a:t>
          </a:r>
          <a:r>
            <a:rPr lang="ru-RU" sz="1300" kern="1200" dirty="0" smtClean="0"/>
            <a:t>контрольного</a:t>
          </a:r>
          <a:r>
            <a:rPr lang="en-US" sz="1300" kern="1200" dirty="0" smtClean="0"/>
            <a:t> </a:t>
          </a:r>
          <a:r>
            <a:rPr lang="ru-RU" sz="1300" kern="1200" dirty="0" smtClean="0"/>
            <a:t>мероприятия</a:t>
          </a:r>
          <a:endParaRPr lang="ru-RU" sz="1300" kern="1200" dirty="0"/>
        </a:p>
      </dsp:txBody>
      <dsp:txXfrm>
        <a:off x="1678612" y="1917052"/>
        <a:ext cx="2010813" cy="613052"/>
      </dsp:txXfrm>
    </dsp:sp>
    <dsp:sp modelId="{831401AA-C530-4A77-B09E-08AC7B3A0A20}">
      <dsp:nvSpPr>
        <dsp:cNvPr id="0" name=""/>
        <dsp:cNvSpPr/>
      </dsp:nvSpPr>
      <dsp:spPr>
        <a:xfrm>
          <a:off x="1678612" y="2683368"/>
          <a:ext cx="2010813" cy="61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Досудебное обжалование</a:t>
          </a:r>
          <a:endParaRPr lang="ru-RU" sz="1300" kern="1200" dirty="0"/>
        </a:p>
      </dsp:txBody>
      <dsp:txXfrm>
        <a:off x="1678612" y="2683368"/>
        <a:ext cx="2010813" cy="613052"/>
      </dsp:txXfrm>
    </dsp:sp>
    <dsp:sp modelId="{81AA8876-AF22-49A9-B8B3-AD076EFBB20E}">
      <dsp:nvSpPr>
        <dsp:cNvPr id="0" name=""/>
        <dsp:cNvSpPr/>
      </dsp:nvSpPr>
      <dsp:spPr>
        <a:xfrm>
          <a:off x="1678612" y="3449684"/>
          <a:ext cx="2010813" cy="61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Реализация</a:t>
          </a:r>
          <a:r>
            <a:rPr lang="en-US" sz="1300" kern="1200" dirty="0" smtClean="0"/>
            <a:t> </a:t>
          </a:r>
          <a:r>
            <a:rPr lang="ru-RU" sz="1300" kern="1200" dirty="0" smtClean="0"/>
            <a:t>результатов</a:t>
          </a:r>
          <a:r>
            <a:rPr lang="en-US" sz="1300" kern="1200" dirty="0" smtClean="0"/>
            <a:t> </a:t>
          </a:r>
          <a:r>
            <a:rPr lang="ru-RU" sz="1300" kern="1200" dirty="0" smtClean="0"/>
            <a:t>контрольного</a:t>
          </a:r>
          <a:r>
            <a:rPr lang="en-US" sz="1300" kern="1200" dirty="0" smtClean="0"/>
            <a:t> </a:t>
          </a:r>
          <a:r>
            <a:rPr lang="ru-RU" sz="1300" kern="1200" dirty="0" smtClean="0"/>
            <a:t>мероприятия</a:t>
          </a:r>
          <a:endParaRPr lang="ru-RU" sz="1300" kern="1200" dirty="0"/>
        </a:p>
      </dsp:txBody>
      <dsp:txXfrm>
        <a:off x="1678612" y="3449684"/>
        <a:ext cx="2010813" cy="613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AE28-115A-4FD8-8660-24844E6EE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36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79EC-DCC8-419E-8F27-7E1C4B3AF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36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3A-4678-4919-8D56-5C7462B2A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90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1132-807C-4CFD-A016-412EE26AC8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4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742B-8BAD-4870-9420-81589C535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0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E239-072E-4E8E-8DD0-9C9F3EF9F0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6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CC91-0521-41E7-9211-8BC0F4E6AC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72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C71-E7D9-4F7A-8954-634BCA4C23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38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6293-3198-4B20-80E6-6485EEBD8E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38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73E8-C035-4A65-806B-377CE536EF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86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ACDB-8DF3-4F38-86B0-28DA8E996B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3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EE95-2ADD-41C4-99F0-08869704C1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A16D7-4120-4E35-A7E5-6F2713319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65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3346" y="2137719"/>
            <a:ext cx="6328719" cy="16928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endParaRPr lang="ru" sz="3100" b="1" dirty="0">
              <a:solidFill>
                <a:srgbClr val="00602B"/>
              </a:solidFill>
              <a:latin typeface="Arial Narrow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2137719"/>
            <a:ext cx="644842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 новациях  в реализации государственного (муниципального) финансового контроля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Колмогорова Людмила Владимировна</a:t>
            </a: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аудитор контрольно-счетной палаты </a:t>
            </a: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Архангельской области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7210" y="1960605"/>
            <a:ext cx="6441989" cy="298209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120"/>
              </a:lnSpc>
            </a:pPr>
            <a:endParaRPr lang="ru" sz="2300" b="1" dirty="0">
              <a:latin typeface="Arial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5999" y="314325"/>
            <a:ext cx="59817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декабря 2018 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566-ФЗ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статьи 3 и 16 Федерального закона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принципах организации и деятельности контрольно-счетных органов субъектов Российской Федерации и муниципальных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образований»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 2019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98-8-ОЗ «О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изменения в областной закон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государственных полномочий Архангельской области в сфере правового регулирования организации и осуществления местного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самоуправления»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изменений в статьи 5 и 8 областного закона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контрольно-счетной палате Архангельской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75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7210" y="1960605"/>
            <a:ext cx="6441989" cy="298209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120"/>
              </a:lnSpc>
            </a:pPr>
            <a:endParaRPr lang="ru" sz="2300" b="1" dirty="0">
              <a:latin typeface="Arial Narro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5024" y="695385"/>
            <a:ext cx="63912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заключения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представительными органами муниципальных образований с контрольно-счетной палатой Архангельской области соглашений о передаче полномочий по осуществлению внешнего муниципального финансового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муниципального образования принимается решение об обращении в контрольно-счетную палату о заключении соглашения. Данное решение представительного органа муниципального образования направляется в контрольно-счетную палату в течение пяти рабочих дней со дня его принятия с приложением мотивированного обоснования необходимости заключения с контрольно-счетной палатой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(не позднее 1 августа);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коллегия КСП АО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представительного органа муниципального образования и приложенные к нему документы,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30 рабочих дней со дня поступления такого решения в случае согласия с ним направляет в представительный орган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проект соглашения;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муниципального образования рассматривает проект соглашения в течение 30 рабочих дней со дня поступления проекта соглашения и принимает решение о заключении или незаключении соглашения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полномочий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контрольно-счетной палаты по осуществлению внешнего муниципального финансового контроля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форме иных межбюджетных трансфертов, предоставляемых из местного бюджета муниципального образования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передавшего полномочия контрольно-счетной палате по осуществлению внешнего муниципального финансового контроля, в соответствии с бюджетным законодательством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270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00" y="323850"/>
            <a:ext cx="5800725" cy="1343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Фактическая численность сотрудников контрольно-счетных органов муниципальных образований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1850" y="1990725"/>
            <a:ext cx="4400550" cy="364807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567356"/>
              </p:ext>
            </p:extLst>
          </p:nvPr>
        </p:nvGraphicFramePr>
        <p:xfrm>
          <a:off x="2374581" y="1704975"/>
          <a:ext cx="6331269" cy="4615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8124"/>
                <a:gridCol w="1393145"/>
              </a:tblGrid>
              <a:tr h="1212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Контрольно-счетный орган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Фактическая численность сотрудников на 01.01.2019,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08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Архангельск»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08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«Северодвинск»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«Вельский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​МО "Котласский 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«Мирный»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МКСО)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4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«Верхнетоемский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МО «Вилегодский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«Коношский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«Красноборский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«Ленский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«Мезенский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«Няндомский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«Онежский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«Пинежский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МО «Приморский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«Устьянский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«Котлас», МО «Город Новодвинск», МО «Коряжма»,  МО «Новая Земля»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МКСО)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46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«Виноградовский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«Каргопольский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«Лешуконский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«Плесецкий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МО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«Холмогорский муниц. район»,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МО»  «Шенкурский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6 МКСО)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0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«Вельское»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402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7"/>
            <a:ext cx="670708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оценки деятельности контрольно-счетных органов муниципальных образований Архангельской области</a:t>
            </a:r>
            <a:b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  <a:endParaRPr lang="ru-RU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247900"/>
            <a:ext cx="7128792" cy="3878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1 степени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КОНТРОЛЬНО-СЧЕТНАЯ ПАЛАТА МО «СЕВЕРОДВИНСК»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2 степени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КОНТРОЛЬНО-СЧЕТНАЯ КОМИССИЯ МО «ВИЛЕГОДСКИЙ МУНИЦИПАЛЬНЫЙ РАЙОН»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3 степени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−КОНТРОЛЬНО-СЧЕТНАЯ ПАЛАТА МО «КОТЛАС»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23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7210" y="1960605"/>
            <a:ext cx="6441989" cy="298209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120"/>
              </a:lnSpc>
            </a:pPr>
            <a:r>
              <a:rPr lang="ru" sz="2300" b="1" dirty="0">
                <a:latin typeface="Arial Narrow"/>
              </a:rPr>
              <a:t>Федеральный закон от 26.07.2019 № 199-ФЗ «О внесении изменений в Бюджетный кодекс Российской Федерации в части совершенствования государственного (муниципального) финансового контроля, внутреннего финансового контроля и внутреннего финансового аудита»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0615" y="347472"/>
            <a:ext cx="5541264" cy="292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120"/>
              </a:lnSpc>
              <a:spcAft>
                <a:spcPts val="2870"/>
              </a:spcAft>
            </a:pPr>
            <a:r>
              <a:rPr lang="ru" sz="1900" b="1" dirty="0">
                <a:latin typeface="Arial"/>
              </a:rPr>
              <a:t>Основные новации Федерального закона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5405" y="788936"/>
            <a:ext cx="6882092" cy="571253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68300" indent="-368300" algn="just">
              <a:lnSpc>
                <a:spcPts val="1920"/>
              </a:lnSpc>
              <a:spcBef>
                <a:spcPts val="2870"/>
              </a:spcBef>
              <a:spcAft>
                <a:spcPts val="350"/>
              </a:spcAft>
            </a:pPr>
            <a:r>
              <a:rPr lang="ru" sz="1700" dirty="0">
                <a:latin typeface="Arial Narrow"/>
              </a:rPr>
              <a:t>1)    Расширение сферы государственного (муниципального) финансового контроля (ГМФК):</a:t>
            </a:r>
          </a:p>
          <a:p>
            <a:pPr marL="825500" indent="-330200" algn="just">
              <a:lnSpc>
                <a:spcPts val="2280"/>
              </a:lnSpc>
            </a:pPr>
            <a:r>
              <a:rPr lang="ru" sz="1700" dirty="0">
                <a:latin typeface="Arial Narrow"/>
              </a:rPr>
              <a:t>■    расширение предмета и уточнение перечня объектов государственного (муниципального) финансового контроля</a:t>
            </a:r>
          </a:p>
          <a:p>
            <a:pPr marL="825500" indent="-330200" algn="just">
              <a:lnSpc>
                <a:spcPts val="2280"/>
              </a:lnSpc>
              <a:spcAft>
                <a:spcPts val="350"/>
              </a:spcAft>
            </a:pPr>
            <a:r>
              <a:rPr lang="ru" sz="1700" dirty="0">
                <a:latin typeface="Arial Narrow"/>
              </a:rPr>
              <a:t>■    наделение органов государственного (муниципального) финансового контроля полномочиями по контролю за соблюдением положений законов (актов), определяющих расходные обязательства</a:t>
            </a:r>
          </a:p>
          <a:p>
            <a:pPr marL="368300" indent="-368300" algn="just">
              <a:lnSpc>
                <a:spcPts val="2280"/>
              </a:lnSpc>
              <a:spcAft>
                <a:spcPts val="350"/>
              </a:spcAft>
            </a:pPr>
            <a:r>
              <a:rPr lang="ru" sz="1700" dirty="0">
                <a:latin typeface="Arial Narrow"/>
              </a:rPr>
              <a:t>2)    Формирование федеральной системы </a:t>
            </a:r>
            <a:r>
              <a:rPr lang="ru" sz="1700" b="1" dirty="0">
                <a:latin typeface="Arial Narrow"/>
              </a:rPr>
              <a:t>стандартов </a:t>
            </a:r>
            <a:r>
              <a:rPr lang="ru" sz="1700" dirty="0">
                <a:latin typeface="Arial Narrow"/>
              </a:rPr>
              <a:t>внутреннего государственного (муниципального) финансового контроля</a:t>
            </a:r>
          </a:p>
          <a:p>
            <a:pPr marL="368300" indent="-368300" algn="just">
              <a:lnSpc>
                <a:spcPts val="2280"/>
              </a:lnSpc>
            </a:pPr>
            <a:r>
              <a:rPr lang="ru" sz="1700" dirty="0">
                <a:latin typeface="Arial Narrow"/>
              </a:rPr>
              <a:t>3)    Развитие </a:t>
            </a:r>
            <a:r>
              <a:rPr lang="ru" sz="1700" b="1" dirty="0">
                <a:latin typeface="Arial Narrow"/>
              </a:rPr>
              <a:t>внутреннего финансового контроля и внутреннего финансового аудита</a:t>
            </a:r>
            <a:r>
              <a:rPr lang="ru" sz="1700" dirty="0">
                <a:latin typeface="Arial Narrow"/>
              </a:rPr>
              <a:t>:</a:t>
            </a:r>
          </a:p>
          <a:p>
            <a:pPr marL="825500" indent="-330200" algn="just">
              <a:lnSpc>
                <a:spcPts val="2280"/>
              </a:lnSpc>
            </a:pPr>
            <a:r>
              <a:rPr lang="ru" sz="1700" dirty="0">
                <a:latin typeface="Arial Narrow"/>
              </a:rPr>
              <a:t>■    определение ВФК и ВФА по стандартам</a:t>
            </a:r>
          </a:p>
          <a:p>
            <a:pPr marL="825500" indent="-330200" algn="just">
              <a:lnSpc>
                <a:spcPts val="2280"/>
              </a:lnSpc>
            </a:pPr>
            <a:r>
              <a:rPr lang="ru" sz="1700" dirty="0">
                <a:latin typeface="Arial Narrow"/>
              </a:rPr>
              <a:t>■    распространение ВФК и ВФА на получателей бюджетных средств</a:t>
            </a:r>
          </a:p>
          <a:p>
            <a:pPr marL="825500" indent="-330200" algn="just">
              <a:lnSpc>
                <a:spcPts val="2280"/>
              </a:lnSpc>
            </a:pPr>
            <a:r>
              <a:rPr lang="ru" sz="1700" dirty="0">
                <a:latin typeface="Arial Narrow"/>
              </a:rPr>
              <a:t>■    наделение Минфина полномочиями по утверждению стандартов по ВФА</a:t>
            </a:r>
          </a:p>
          <a:p>
            <a:pPr marL="825500" indent="-330200" algn="just">
              <a:lnSpc>
                <a:spcPts val="2280"/>
              </a:lnSpc>
              <a:spcAft>
                <a:spcPts val="840"/>
              </a:spcAft>
            </a:pPr>
            <a:r>
              <a:rPr lang="ru" sz="1700" dirty="0">
                <a:latin typeface="Arial Narrow"/>
              </a:rPr>
              <a:t>■    возможность передачи полномочий по осуществлению ВФА</a:t>
            </a:r>
          </a:p>
          <a:p>
            <a:pPr marL="368300" indent="-368300" algn="just">
              <a:lnSpc>
                <a:spcPts val="2256"/>
              </a:lnSpc>
            </a:pPr>
            <a:r>
              <a:rPr lang="ru" sz="1700" dirty="0">
                <a:latin typeface="Arial Narrow"/>
              </a:rPr>
              <a:t>4)    Совершенствование </a:t>
            </a:r>
            <a:r>
              <a:rPr lang="ru" sz="1700" b="1" dirty="0">
                <a:latin typeface="Arial Narrow"/>
              </a:rPr>
              <a:t>порядка реализации результатов </a:t>
            </a:r>
            <a:r>
              <a:rPr lang="ru" sz="1700" dirty="0">
                <a:latin typeface="Arial Narrow"/>
              </a:rPr>
              <a:t>государственного (муниципального) финансового контроля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504" y="179832"/>
            <a:ext cx="6339840" cy="29870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120"/>
              </a:lnSpc>
              <a:spcBef>
                <a:spcPts val="350"/>
              </a:spcBef>
            </a:pPr>
            <a:r>
              <a:rPr lang="ru" sz="1900" b="1" dirty="0">
                <a:latin typeface="Arial"/>
              </a:rPr>
              <a:t>Определение внутреннего финансового аудита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8815" y="626199"/>
            <a:ext cx="1422839" cy="204216"/>
          </a:xfrm>
          <a:prstGeom prst="rect">
            <a:avLst/>
          </a:prstGeom>
          <a:solidFill>
            <a:srgbClr val="FE000B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380"/>
              </a:lnSpc>
            </a:pPr>
            <a:r>
              <a:rPr lang="ru" sz="1200" b="1" i="1" dirty="0">
                <a:solidFill>
                  <a:srgbClr val="FFFFFF"/>
                </a:solidFill>
                <a:latin typeface="Arial Narrow"/>
              </a:rPr>
              <a:t>До принятия 199-ФЗ    С учетом 199-ФЗ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8325089"/>
              </p:ext>
            </p:extLst>
          </p:nvPr>
        </p:nvGraphicFramePr>
        <p:xfrm>
          <a:off x="2028815" y="1133115"/>
          <a:ext cx="2893952" cy="1149096"/>
        </p:xfrm>
        <a:graphic>
          <a:graphicData uri="http://schemas.openxmlformats.org/drawingml/2006/table">
            <a:tbl>
              <a:tblPr/>
              <a:tblGrid>
                <a:gridCol w="2893952"/>
              </a:tblGrid>
              <a:tr h="1149096">
                <a:tc>
                  <a:txBody>
                    <a:bodyPr/>
                    <a:lstStyle/>
                    <a:p>
                      <a:pPr indent="0" algn="ctr">
                        <a:lnSpc>
                          <a:spcPts val="1790"/>
                        </a:lnSpc>
                      </a:pPr>
                      <a:r>
                        <a:rPr lang="ru" sz="1600" dirty="0">
                          <a:latin typeface="Arial"/>
                        </a:rPr>
                        <a:t>Отсутствие определения ВФА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21024" y="2347248"/>
            <a:ext cx="4114800" cy="27432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90"/>
              </a:lnSpc>
              <a:spcBef>
                <a:spcPts val="490"/>
              </a:spcBef>
            </a:pPr>
            <a:r>
              <a:rPr lang="ru" sz="2000" b="1" dirty="0">
                <a:latin typeface="Arial Narrow"/>
              </a:rPr>
              <a:t>Цели внутреннего финансового аудита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1993751"/>
              </p:ext>
            </p:extLst>
          </p:nvPr>
        </p:nvGraphicFramePr>
        <p:xfrm>
          <a:off x="2028815" y="2699457"/>
          <a:ext cx="2893952" cy="4005072"/>
        </p:xfrm>
        <a:graphic>
          <a:graphicData uri="http://schemas.openxmlformats.org/drawingml/2006/table">
            <a:tbl>
              <a:tblPr/>
              <a:tblGrid>
                <a:gridCol w="2893952"/>
              </a:tblGrid>
              <a:tr h="1335024"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600" dirty="0">
                          <a:latin typeface="Arial"/>
                        </a:rPr>
                        <a:t>Оценка надежности ВФК и подготовка рекомендаций по повышению его эффективности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38072"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600" dirty="0" smtClean="0">
                          <a:latin typeface="Arial"/>
                        </a:rPr>
                        <a:t>Подтверждение </a:t>
                      </a:r>
                      <a:r>
                        <a:rPr lang="ru" sz="1600" dirty="0">
                          <a:latin typeface="Arial"/>
                        </a:rPr>
                        <a:t>достоверности бюджетной отчетности и соответствия порядка ведения бюджетного учета методологии и стандартам бюджетного учета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1222248"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600" dirty="0">
                          <a:latin typeface="Arial"/>
                        </a:rPr>
                        <a:t>Подготовка предложений по повышению экономности и</a:t>
                      </a:r>
                    </a:p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600" dirty="0">
                          <a:latin typeface="Arial"/>
                        </a:rPr>
                        <a:t>результативности использования бюджетных средств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59394" y="618084"/>
            <a:ext cx="1422839" cy="204216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380"/>
              </a:lnSpc>
            </a:pPr>
            <a:r>
              <a:rPr lang="ru" sz="1200" b="1" i="1" dirty="0" smtClean="0">
                <a:solidFill>
                  <a:srgbClr val="FFFFFF"/>
                </a:solidFill>
                <a:latin typeface="Arial Narrow"/>
              </a:rPr>
              <a:t>С </a:t>
            </a:r>
            <a:r>
              <a:rPr lang="ru" sz="1200" b="1" i="1" dirty="0">
                <a:solidFill>
                  <a:srgbClr val="FFFFFF"/>
                </a:solidFill>
                <a:latin typeface="Arial Narrow"/>
              </a:rPr>
              <a:t>учетом 199-ФЗ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382604"/>
              </p:ext>
            </p:extLst>
          </p:nvPr>
        </p:nvGraphicFramePr>
        <p:xfrm>
          <a:off x="5659394" y="1039800"/>
          <a:ext cx="3188949" cy="1157808"/>
        </p:xfrm>
        <a:graphic>
          <a:graphicData uri="http://schemas.openxmlformats.org/drawingml/2006/table">
            <a:tbl>
              <a:tblPr/>
              <a:tblGrid>
                <a:gridCol w="3188949"/>
              </a:tblGrid>
              <a:tr h="1157808"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050" dirty="0">
                          <a:latin typeface="Arial"/>
                        </a:rPr>
                        <a:t>ВФА является деятельностью по формированию и предоставлению руководителю ГАБС, АБС информации </a:t>
                      </a:r>
                      <a:r>
                        <a:rPr lang="ru" sz="1100" b="1" dirty="0">
                          <a:latin typeface="Arial"/>
                        </a:rPr>
                        <a:t>о результатах </a:t>
                      </a:r>
                      <a:r>
                        <a:rPr lang="ru" sz="1050" dirty="0">
                          <a:latin typeface="Arial"/>
                        </a:rPr>
                        <a:t>исполнения бюджетных процедур </a:t>
                      </a:r>
                      <a:r>
                        <a:rPr lang="ru" sz="1100" b="1" dirty="0">
                          <a:latin typeface="Arial"/>
                        </a:rPr>
                        <a:t>и предложений по повышению качества финансового менеджмента</a:t>
                      </a: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4495674"/>
              </p:ext>
            </p:extLst>
          </p:nvPr>
        </p:nvGraphicFramePr>
        <p:xfrm>
          <a:off x="5678424" y="2769313"/>
          <a:ext cx="3188949" cy="3895344"/>
        </p:xfrm>
        <a:graphic>
          <a:graphicData uri="http://schemas.openxmlformats.org/drawingml/2006/table">
            <a:tbl>
              <a:tblPr/>
              <a:tblGrid>
                <a:gridCol w="3188949"/>
              </a:tblGrid>
              <a:tr h="1335024">
                <a:tc>
                  <a:txBody>
                    <a:bodyPr/>
                    <a:lstStyle/>
                    <a:p>
                      <a:pPr marL="165100" indent="0" algn="ctr">
                        <a:lnSpc>
                          <a:spcPts val="1920"/>
                        </a:lnSpc>
                      </a:pPr>
                      <a:r>
                        <a:rPr lang="ru" sz="1600" dirty="0">
                          <a:latin typeface="Arial"/>
                        </a:rPr>
                        <a:t>Оценка надежности ВФК и </a:t>
                      </a:r>
                      <a:r>
                        <a:rPr lang="ru" sz="1600" dirty="0" smtClean="0">
                          <a:latin typeface="Arial"/>
                        </a:rPr>
                        <a:t>подготовка </a:t>
                      </a:r>
                      <a:r>
                        <a:rPr lang="ru" sz="1700" b="1" dirty="0" smtClean="0">
                          <a:latin typeface="Arial Narrow"/>
                        </a:rPr>
                        <a:t>предложений </a:t>
                      </a:r>
                    </a:p>
                    <a:p>
                      <a:pPr marL="165100" indent="0" algn="ctr">
                        <a:lnSpc>
                          <a:spcPts val="1920"/>
                        </a:lnSpc>
                      </a:pPr>
                      <a:r>
                        <a:rPr lang="ru" sz="1700" b="1" dirty="0" smtClean="0">
                          <a:latin typeface="Arial Narrow"/>
                        </a:rPr>
                        <a:t>по организации ВФК</a:t>
                      </a:r>
                      <a:endParaRPr lang="ru" sz="1700" b="1" dirty="0">
                        <a:latin typeface="Arial Narrow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38072"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600" dirty="0">
                          <a:latin typeface="Arial"/>
                        </a:rPr>
                        <a:t>Подтверждение достоверности бюджетной отчетности и соответствия порядка ведения бюджетного учета методологии бюджетного учета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222248"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700" b="1" dirty="0">
                          <a:latin typeface="Arial Narrow"/>
                        </a:rPr>
                        <a:t>Повышение качества финансового менеджмента ГАБС, АБС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5252" y="199397"/>
            <a:ext cx="6272784" cy="3017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120"/>
              </a:lnSpc>
              <a:spcAft>
                <a:spcPts val="770"/>
              </a:spcAft>
            </a:pPr>
            <a:r>
              <a:rPr lang="ru" sz="1900" b="1" dirty="0">
                <a:latin typeface="Arial"/>
              </a:rPr>
              <a:t>Изменения в статью 160.2-1 БК </a:t>
            </a:r>
            <a:r>
              <a:rPr lang="ru" sz="1900" b="1" dirty="0" smtClean="0">
                <a:latin typeface="Arial"/>
              </a:rPr>
              <a:t>РФ</a:t>
            </a:r>
            <a:endParaRPr lang="ru" sz="1900" b="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5535" y="837808"/>
            <a:ext cx="5618206" cy="456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940"/>
              </a:lnSpc>
              <a:spcAft>
                <a:spcPts val="1190"/>
              </a:spcAft>
            </a:pPr>
            <a:r>
              <a:rPr lang="ru" sz="1700" b="1" dirty="0" smtClean="0">
                <a:latin typeface="Arial Narrow"/>
              </a:rPr>
              <a:t>Мониторинг качества финансового менеджмента</a:t>
            </a:r>
            <a:endParaRPr lang="ru" sz="1700" b="1" dirty="0">
              <a:latin typeface="Arial Narrow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1079" y="1631172"/>
            <a:ext cx="6701645" cy="478610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266700">
              <a:lnSpc>
                <a:spcPts val="2160"/>
              </a:lnSpc>
              <a:spcBef>
                <a:spcPts val="1610"/>
              </a:spcBef>
            </a:pPr>
            <a:r>
              <a:rPr lang="ru" sz="1700" b="1" u="sng" dirty="0">
                <a:latin typeface="Arial Narrow"/>
              </a:rPr>
              <a:t>Проводится:</a:t>
            </a:r>
          </a:p>
          <a:p>
            <a:pPr indent="266700" algn="just">
              <a:lnSpc>
                <a:spcPts val="2160"/>
              </a:lnSpc>
            </a:pPr>
            <a:r>
              <a:rPr lang="ru" sz="1700" dirty="0">
                <a:latin typeface="Arial Narrow"/>
              </a:rPr>
              <a:t>-    финансовым органом (органом управления государственным внебюджетным фондом) в установленном им порядке - в отношении главных администраторов бюджетных средств;</a:t>
            </a:r>
          </a:p>
          <a:p>
            <a:pPr indent="266700" algn="just">
              <a:lnSpc>
                <a:spcPts val="2160"/>
              </a:lnSpc>
              <a:spcAft>
                <a:spcPts val="1610"/>
              </a:spcAft>
            </a:pPr>
            <a:r>
              <a:rPr lang="ru" sz="1700" b="1" dirty="0">
                <a:latin typeface="Arial Narrow"/>
              </a:rPr>
              <a:t>-    главным администратором бюджетных средств в установленном им порядке - в отношении подведомственных ему администраторов бюджетных средств</a:t>
            </a:r>
          </a:p>
          <a:p>
            <a:pPr indent="266700">
              <a:lnSpc>
                <a:spcPts val="2160"/>
              </a:lnSpc>
            </a:pPr>
            <a:r>
              <a:rPr lang="ru" sz="1700" b="1" dirty="0">
                <a:latin typeface="Arial Narrow"/>
              </a:rPr>
              <a:t>Порядок </a:t>
            </a:r>
            <a:r>
              <a:rPr lang="ru" sz="1700" dirty="0">
                <a:latin typeface="Arial Narrow"/>
              </a:rPr>
              <a:t>проведения мониторинга качества финансового менеджмента</a:t>
            </a:r>
          </a:p>
          <a:p>
            <a:pPr indent="0">
              <a:lnSpc>
                <a:spcPts val="2160"/>
              </a:lnSpc>
            </a:pPr>
            <a:r>
              <a:rPr lang="ru" sz="1700" b="1" dirty="0">
                <a:latin typeface="Arial Narrow"/>
              </a:rPr>
              <a:t>должен определять </a:t>
            </a:r>
            <a:r>
              <a:rPr lang="ru" sz="1700" dirty="0">
                <a:latin typeface="Arial Narrow"/>
              </a:rPr>
              <a:t>:</a:t>
            </a:r>
          </a:p>
          <a:p>
            <a:pPr indent="266700" algn="just">
              <a:lnSpc>
                <a:spcPts val="2160"/>
              </a:lnSpc>
            </a:pPr>
            <a:r>
              <a:rPr lang="ru" sz="1700" dirty="0">
                <a:latin typeface="Arial Narrow"/>
              </a:rPr>
              <a:t>-    правила расчета и анализа значений показателей качества финансового менеджмента, формирования и представления информации, необходимой для проведения указанного мониторинга;</a:t>
            </a:r>
          </a:p>
          <a:p>
            <a:pPr indent="266700" algn="just">
              <a:lnSpc>
                <a:spcPts val="2160"/>
              </a:lnSpc>
            </a:pPr>
            <a:r>
              <a:rPr lang="ru" sz="1700" b="1" dirty="0">
                <a:latin typeface="Arial Narrow"/>
              </a:rPr>
              <a:t>-    правила формирования и представления отчета о результатах мониторинга качества финансового менеджмента.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3346" y="2137719"/>
            <a:ext cx="6328719" cy="16928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ru" sz="3100" b="1" dirty="0">
              <a:solidFill>
                <a:srgbClr val="00602B"/>
              </a:solidFill>
              <a:latin typeface="Arial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819150"/>
            <a:ext cx="65151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 стандарты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финансового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аудита: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«Определения, принципы и задачи внутреннего финансового аудита»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Минфина России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ноября 2019 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196н)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обязанности должностных лиц (работников) при осуществлении внутреннего финансового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аудита»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21.11.2019 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195н)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«Основания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порядок организации, случаи и порядок передачи полномочий по осуществлению внутреннего финансового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аудита»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18 декабря 2019 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237н)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и порядок организации, случаи и порядок передачи полномочий по осуществлению внутреннего финансового аудита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(направлен на регистрацию в Минюст России)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26282F"/>
              </a:solidFill>
            </a:endParaRPr>
          </a:p>
          <a:p>
            <a:pPr algn="just"/>
            <a:endParaRPr lang="ru-RU" dirty="0"/>
          </a:p>
          <a:p>
            <a:pPr algn="ctr"/>
            <a:endParaRPr lang="ru-RU" b="1" dirty="0">
              <a:solidFill>
                <a:srgbClr val="262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9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8842" y="344423"/>
            <a:ext cx="6815493" cy="81711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 b="1" dirty="0">
                <a:latin typeface="Arial Narrow"/>
              </a:rPr>
              <a:t>Полномочия органов внутреннего государственного (муниципального) финансового контроля по осуществлению внутреннего государственного (</a:t>
            </a:r>
            <a:r>
              <a:rPr lang="ru" sz="1700" b="1" dirty="0" smtClean="0">
                <a:latin typeface="Arial Narrow"/>
              </a:rPr>
              <a:t>муниципального)</a:t>
            </a:r>
            <a:r>
              <a:rPr lang="en-US" sz="1700" b="1" dirty="0" smtClean="0">
                <a:latin typeface="Arial Narrow"/>
              </a:rPr>
              <a:t> </a:t>
            </a:r>
            <a:r>
              <a:rPr lang="ru" sz="1700" b="1" dirty="0" smtClean="0">
                <a:latin typeface="Arial Narrow"/>
              </a:rPr>
              <a:t>финансового </a:t>
            </a:r>
            <a:r>
              <a:rPr lang="ru" sz="1700" b="1" dirty="0">
                <a:latin typeface="Arial Narrow"/>
              </a:rPr>
              <a:t>контроля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3733620"/>
              </p:ext>
            </p:extLst>
          </p:nvPr>
        </p:nvGraphicFramePr>
        <p:xfrm>
          <a:off x="1968842" y="1262202"/>
          <a:ext cx="688154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772"/>
                <a:gridCol w="3440772"/>
              </a:tblGrid>
              <a:tr h="525227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Пункт 1 статьи 269.2 БК РФ в редакции до 199-ФЗ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Пункт 1 статьи 269.2 БК РФ в редакции 199-ФЗ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36698">
                <a:tc>
                  <a:txBody>
                    <a:bodyPr/>
                    <a:lstStyle/>
                    <a:p>
                      <a:pPr indent="3810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000" dirty="0" smtClean="0">
                          <a:latin typeface="Times New Roman"/>
                        </a:rPr>
                        <a:t>контроль за соблюдением бюджетного законодательства Российской Федерации и иных нормативных правовых актов, регулирующих бюджетные правоотношения;</a:t>
                      </a:r>
                    </a:p>
                    <a:p>
                      <a:pPr indent="3810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000" dirty="0" smtClean="0">
                          <a:latin typeface="Times New Roman"/>
                        </a:rPr>
                        <a:t>контроль за полнотой и достоверностью отчетности о реализации государственных (муниципальных) программ, в том числе отчетности об исполнении государственных (муниципальных) заданий.</a:t>
                      </a:r>
                      <a:endParaRPr lang="ru" sz="1000" dirty="0"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810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000" dirty="0" smtClean="0">
                          <a:latin typeface="Times New Roman"/>
                        </a:rPr>
                        <a:t>контроль за соблюдением положений правовых актов, регулирующих бюджетные правоотношения, в том числе </a:t>
                      </a:r>
                      <a:r>
                        <a:rPr lang="ru" sz="1000" u="sng" dirty="0" smtClean="0">
                          <a:latin typeface="Times New Roman"/>
                        </a:rPr>
                        <a:t>устанавливающих требования к бухгалтерскому учету и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000" u="sng" dirty="0" smtClean="0">
                          <a:latin typeface="Times New Roman"/>
                        </a:rPr>
                        <a:t>составлению и представлению бухгалтерской (финансовой) отчетности государственных (муниципальных) учреждений</a:t>
                      </a:r>
                      <a:r>
                        <a:rPr lang="ru" sz="1000" dirty="0" smtClean="0">
                          <a:latin typeface="Times New Roman"/>
                        </a:rPr>
                        <a:t>;</a:t>
                      </a:r>
                    </a:p>
                    <a:p>
                      <a:pPr indent="3810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000" dirty="0" smtClean="0">
                          <a:latin typeface="Times New Roman"/>
                        </a:rPr>
                        <a:t>контроль за соблюдением положений правовых актов, </a:t>
                      </a:r>
                      <a:r>
                        <a:rPr lang="ru" sz="1000" u="sng" dirty="0" smtClean="0">
                          <a:latin typeface="Times New Roman"/>
                        </a:rPr>
                        <a:t>обусловливающих ПНО и обязательства по иным выплатам физическим лицам</a:t>
                      </a:r>
                      <a:r>
                        <a:rPr lang="ru" sz="1000" dirty="0" smtClean="0">
                          <a:latin typeface="Times New Roman"/>
                        </a:rPr>
                        <a:t> из бюджетов бюджетной системы Российской Федерации, а также за соблюдением условий договоров (соглашений) о предоставлении средств из соответствующего    бюджета,    государственных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000" dirty="0" smtClean="0">
                          <a:latin typeface="Times New Roman"/>
                        </a:rPr>
                        <a:t>(муниципальных) контрактов;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000" dirty="0" smtClean="0">
                          <a:latin typeface="Times New Roman"/>
                        </a:rPr>
                        <a:t>контроль за соблюдением условий договоров (соглашений), заключенных в целях исполнения договоров (соглашений) о предоставлении средств из бюджета, а также в случаях, предусмотренных БК РФ, условий договоров (соглашений), заключенных в целях исполнения </a:t>
                      </a:r>
                      <a:r>
                        <a:rPr lang="ru" sz="1000" u="sng" dirty="0" smtClean="0">
                          <a:latin typeface="Times New Roman"/>
                        </a:rPr>
                        <a:t>государственных (муниципальных) контрактов</a:t>
                      </a:r>
                      <a:r>
                        <a:rPr lang="ru" sz="1000" dirty="0" smtClean="0">
                          <a:latin typeface="Times New Roman"/>
                        </a:rPr>
                        <a:t>;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000" dirty="0" smtClean="0">
                          <a:latin typeface="Times New Roman"/>
                        </a:rPr>
                        <a:t>контроль </a:t>
                      </a:r>
                      <a:r>
                        <a:rPr lang="ru" sz="1000" u="sng" dirty="0" smtClean="0">
                          <a:latin typeface="Times New Roman"/>
                        </a:rPr>
                        <a:t>за достоверностью отчетов о результатах предоставления и (или) использования бюджетных средств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000" dirty="0" smtClean="0">
                          <a:latin typeface="Times New Roman"/>
                        </a:rPr>
                        <a:t>(средств, предоставленных из бюджета), в том числе отчетов о реализации государственных (муниципальных) программ, отчетов об исполнении государственных (муниципальных) заданий, отчетов о достижении значений показателей результативности предоставления средств из бюджета.</a:t>
                      </a:r>
                      <a:endParaRPr lang="ru" sz="1000" u="sng" dirty="0" smtClean="0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5574" y="185928"/>
            <a:ext cx="6956298" cy="63741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56"/>
              </a:lnSpc>
              <a:spcAft>
                <a:spcPts val="2940"/>
              </a:spcAft>
            </a:pPr>
            <a:r>
              <a:rPr lang="ru" b="1" dirty="0">
                <a:latin typeface="Arial"/>
              </a:rPr>
              <a:t>Проект системы федеральных стандартов осуществления контрольной деятельности органов ВГ(М)ФК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135729743"/>
              </p:ext>
            </p:extLst>
          </p:nvPr>
        </p:nvGraphicFramePr>
        <p:xfrm>
          <a:off x="2450973" y="-3651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918716019"/>
              </p:ext>
            </p:extLst>
          </p:nvPr>
        </p:nvGraphicFramePr>
        <p:xfrm>
          <a:off x="2116074" y="2579878"/>
          <a:ext cx="67657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57721" y="2118213"/>
            <a:ext cx="2176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200" b="1" dirty="0">
                <a:latin typeface="Calibri" panose="020F0502020204030204" pitchFamily="34" charset="0"/>
              </a:rPr>
              <a:t>Содержание стандарта: </a:t>
            </a:r>
            <a:endParaRPr lang="ru-RU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9152" y="371094"/>
            <a:ext cx="6190488" cy="2834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120"/>
              </a:lnSpc>
              <a:spcAft>
                <a:spcPts val="2100"/>
              </a:spcAft>
            </a:pPr>
            <a:r>
              <a:rPr lang="ru" sz="1900" b="1" dirty="0">
                <a:latin typeface="Arial"/>
              </a:rPr>
              <a:t>Уточнение понятия «Бюджетное нарушение»: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3434" y="810387"/>
            <a:ext cx="3730752" cy="237744"/>
          </a:xfrm>
          <a:prstGeom prst="rect">
            <a:avLst/>
          </a:prstGeom>
          <a:solidFill>
            <a:srgbClr val="769CA7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1940"/>
              </a:lnSpc>
              <a:spcBef>
                <a:spcPts val="2100"/>
              </a:spcBef>
              <a:spcAft>
                <a:spcPts val="630"/>
              </a:spcAft>
            </a:pPr>
            <a:r>
              <a:rPr lang="ru" sz="1700" b="1" dirty="0">
                <a:solidFill>
                  <a:srgbClr val="FFFFFF"/>
                </a:solidFill>
                <a:latin typeface="Arial Narrow"/>
              </a:rPr>
              <a:t>Новая редакция статьи 306.1 БК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4723" y="1362455"/>
            <a:ext cx="7007352" cy="52002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469900" algn="just">
              <a:lnSpc>
                <a:spcPts val="2040"/>
              </a:lnSpc>
            </a:pPr>
            <a:r>
              <a:rPr lang="ru" sz="1400" b="1" dirty="0">
                <a:latin typeface="Arial Narrow"/>
              </a:rPr>
              <a:t>Бюджетное нарушение </a:t>
            </a:r>
            <a:r>
              <a:rPr lang="ru" sz="1400" dirty="0">
                <a:latin typeface="Arial Narrow"/>
              </a:rPr>
              <a:t>- совершенное высшим исполнительным органом государственной власти субъекта РФ (местной администрацией), финансовым органом, главным администратором (администратором) бюджетных средств, государственным (муниципальным) заказчиком:</a:t>
            </a:r>
          </a:p>
          <a:p>
            <a:pPr indent="469900" algn="just">
              <a:lnSpc>
                <a:spcPts val="2040"/>
              </a:lnSpc>
            </a:pPr>
            <a:r>
              <a:rPr lang="ru" sz="1400" dirty="0">
                <a:latin typeface="Arial Narrow"/>
              </a:rPr>
              <a:t>1)    нарушение </a:t>
            </a:r>
            <a:r>
              <a:rPr lang="ru" sz="1400" b="1" dirty="0">
                <a:latin typeface="Arial Narrow"/>
              </a:rPr>
              <a:t>положений БК РФ </a:t>
            </a:r>
            <a:r>
              <a:rPr lang="ru" sz="1400" dirty="0">
                <a:latin typeface="Arial Narrow"/>
              </a:rPr>
              <a:t>и иных ПА, регулирующих бюджетные правоотношения;</a:t>
            </a:r>
          </a:p>
          <a:p>
            <a:pPr indent="469900" algn="just">
              <a:lnSpc>
                <a:spcPts val="2040"/>
              </a:lnSpc>
            </a:pPr>
            <a:r>
              <a:rPr lang="ru" sz="1400" dirty="0">
                <a:latin typeface="Arial Narrow"/>
              </a:rPr>
              <a:t>2)  </a:t>
            </a:r>
            <a:r>
              <a:rPr lang="ru" sz="1400" dirty="0" smtClean="0">
                <a:latin typeface="Arial Narrow"/>
              </a:rPr>
              <a:t>нарушение </a:t>
            </a:r>
            <a:r>
              <a:rPr lang="ru" sz="1400" b="1" dirty="0">
                <a:latin typeface="Arial Narrow"/>
              </a:rPr>
              <a:t>положений ПА, обусловливающих публичные нормативные обязательства </a:t>
            </a:r>
            <a:r>
              <a:rPr lang="ru" sz="1400" dirty="0">
                <a:latin typeface="Arial Narrow"/>
              </a:rPr>
              <a:t>и </a:t>
            </a:r>
            <a:r>
              <a:rPr lang="ru" sz="1400" b="1" dirty="0">
                <a:latin typeface="Arial Narrow"/>
              </a:rPr>
              <a:t>обязательства по иным выплатам физическим лицам </a:t>
            </a:r>
            <a:r>
              <a:rPr lang="ru" sz="1400" dirty="0">
                <a:latin typeface="Arial Narrow"/>
              </a:rPr>
              <a:t>из бюджетов бюджетной системы РФ, повлекшее причинение ущерба публично-правовому образованию;</a:t>
            </a:r>
          </a:p>
          <a:p>
            <a:pPr indent="469900" algn="just">
              <a:lnSpc>
                <a:spcPts val="2040"/>
              </a:lnSpc>
            </a:pPr>
            <a:r>
              <a:rPr lang="ru" sz="1400" dirty="0">
                <a:latin typeface="Arial Narrow"/>
              </a:rPr>
              <a:t>3)    нарушение </a:t>
            </a:r>
            <a:r>
              <a:rPr lang="ru" sz="1400" b="1" dirty="0">
                <a:latin typeface="Arial Narrow"/>
              </a:rPr>
              <a:t>условий договоров (соглашений) </a:t>
            </a:r>
            <a:r>
              <a:rPr lang="ru" sz="1400" dirty="0">
                <a:latin typeface="Arial Narrow"/>
              </a:rPr>
              <a:t>о предоставлении средств из бюджета;</a:t>
            </a:r>
          </a:p>
          <a:p>
            <a:pPr indent="469900" algn="just">
              <a:lnSpc>
                <a:spcPts val="2040"/>
              </a:lnSpc>
            </a:pPr>
            <a:r>
              <a:rPr lang="ru" sz="1400" dirty="0">
                <a:latin typeface="Arial Narrow"/>
              </a:rPr>
              <a:t>4)    нарушение установленных законодательством РФ </a:t>
            </a:r>
            <a:r>
              <a:rPr lang="ru" sz="1400" b="1" dirty="0">
                <a:latin typeface="Arial Narrow"/>
              </a:rPr>
              <a:t>о контрактной системе в сфере закупок товаров, работ, услуг для обеспечения государственных (муниципальных) нужд </a:t>
            </a:r>
            <a:r>
              <a:rPr lang="ru" sz="1400" dirty="0">
                <a:latin typeface="Arial Narrow"/>
              </a:rPr>
              <a:t>требований к планированию, обоснованию закупок товаров, работ, услуг для обеспечения государственных (муниципальных) нужд, а также требований к изменению, расторжению государственного (муниципального) контракта;</a:t>
            </a:r>
          </a:p>
          <a:p>
            <a:pPr indent="469900" algn="just">
              <a:lnSpc>
                <a:spcPts val="2040"/>
              </a:lnSpc>
            </a:pPr>
            <a:r>
              <a:rPr lang="ru" sz="1400" dirty="0">
                <a:latin typeface="Arial Narrow"/>
              </a:rPr>
              <a:t>5)    нарушение </a:t>
            </a:r>
            <a:r>
              <a:rPr lang="ru" sz="1400" b="1" dirty="0">
                <a:latin typeface="Arial Narrow"/>
              </a:rPr>
              <a:t>условий </a:t>
            </a:r>
            <a:r>
              <a:rPr lang="ru" sz="1400" dirty="0">
                <a:latin typeface="Arial Narrow"/>
              </a:rPr>
              <a:t>государственных (муниципальных) </a:t>
            </a:r>
            <a:r>
              <a:rPr lang="ru" sz="1400" b="1" dirty="0">
                <a:latin typeface="Arial Narrow"/>
              </a:rPr>
              <a:t>контрактов</a:t>
            </a:r>
            <a:r>
              <a:rPr lang="ru" sz="1400" dirty="0">
                <a:latin typeface="Arial Narrow"/>
              </a:rPr>
              <a:t>;</a:t>
            </a:r>
          </a:p>
          <a:p>
            <a:pPr indent="469900" algn="just">
              <a:lnSpc>
                <a:spcPts val="2040"/>
              </a:lnSpc>
            </a:pPr>
            <a:r>
              <a:rPr lang="ru" sz="1400" dirty="0">
                <a:latin typeface="Arial Narrow"/>
              </a:rPr>
              <a:t>6)    нарушение </a:t>
            </a:r>
            <a:r>
              <a:rPr lang="ru" sz="1400" b="1" dirty="0">
                <a:latin typeface="Arial Narrow"/>
              </a:rPr>
              <a:t>условий договоров (соглашений)</a:t>
            </a:r>
            <a:r>
              <a:rPr lang="ru" sz="1400" dirty="0">
                <a:latin typeface="Arial Narrow"/>
              </a:rPr>
              <a:t>, заключенных в целях исполнения договоров (соглашений) о предоставлении средств из бюджета, повлекшее причинение ущерба публичноправовому образованию;</a:t>
            </a:r>
          </a:p>
          <a:p>
            <a:pPr indent="469900" algn="just">
              <a:lnSpc>
                <a:spcPts val="2040"/>
              </a:lnSpc>
            </a:pPr>
            <a:r>
              <a:rPr lang="ru" sz="1400" dirty="0">
                <a:latin typeface="Arial Narrow"/>
              </a:rPr>
              <a:t>7)    несоблюдение </a:t>
            </a:r>
            <a:r>
              <a:rPr lang="ru" sz="1400" b="1" dirty="0">
                <a:latin typeface="Arial Narrow"/>
              </a:rPr>
              <a:t>целей, порядка и условий предоставления кредитов</a:t>
            </a:r>
            <a:r>
              <a:rPr lang="ru" sz="1400" dirty="0">
                <a:latin typeface="Arial Narrow"/>
              </a:rPr>
              <a:t>, обеспеченных государственными и муниципальными гарантиями.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1341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Фактическая численность сотрудников контрольно-счетных органов муниципальных образований</vt:lpstr>
      <vt:lpstr>Итоги оценки деятельности контрольно-счетных органов муниципальных образований Архангельской области за 2018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toporischeva</cp:lastModifiedBy>
  <cp:revision>37</cp:revision>
  <dcterms:modified xsi:type="dcterms:W3CDTF">2020-02-14T13:23:07Z</dcterms:modified>
</cp:coreProperties>
</file>