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84" r:id="rId4"/>
    <p:sldId id="285" r:id="rId5"/>
    <p:sldId id="278" r:id="rId6"/>
    <p:sldId id="261" r:id="rId7"/>
    <p:sldId id="262" r:id="rId8"/>
    <p:sldId id="263" r:id="rId9"/>
    <p:sldId id="264" r:id="rId10"/>
    <p:sldId id="279" r:id="rId11"/>
    <p:sldId id="265" r:id="rId12"/>
    <p:sldId id="266" r:id="rId13"/>
    <p:sldId id="272" r:id="rId14"/>
    <p:sldId id="268" r:id="rId15"/>
    <p:sldId id="269" r:id="rId16"/>
    <p:sldId id="276" r:id="rId17"/>
    <p:sldId id="270" r:id="rId18"/>
    <p:sldId id="271" r:id="rId19"/>
    <p:sldId id="273" r:id="rId20"/>
    <p:sldId id="274" r:id="rId21"/>
    <p:sldId id="275" r:id="rId22"/>
    <p:sldId id="267" r:id="rId23"/>
    <p:sldId id="277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2" autoAdjust="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90B957-0A01-44C4-9375-6159ED160BF5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543BFD9-6021-4ACF-BA8F-1B78F5C6FF48}">
      <dgm:prSet phldrT="[Текст]"/>
      <dgm:spPr/>
      <dgm:t>
        <a:bodyPr/>
        <a:lstStyle/>
        <a:p>
          <a:r>
            <a:rPr 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Программа по предоставлению земельных участков многодетным семьям</a:t>
          </a:r>
          <a:endParaRPr lang="ru-RU" dirty="0">
            <a:solidFill>
              <a:srgbClr val="002060"/>
            </a:solidFill>
          </a:endParaRPr>
        </a:p>
      </dgm:t>
    </dgm:pt>
    <dgm:pt modelId="{55561B08-8B4A-4D0A-A909-AA7360862988}" type="parTrans" cxnId="{0C8675D7-DE2A-44E7-940D-5AD00AD31E62}">
      <dgm:prSet/>
      <dgm:spPr/>
      <dgm:t>
        <a:bodyPr/>
        <a:lstStyle/>
        <a:p>
          <a:endParaRPr lang="ru-RU"/>
        </a:p>
      </dgm:t>
    </dgm:pt>
    <dgm:pt modelId="{1B0AEA81-14C4-4B94-9744-EB3D496ABF06}" type="sibTrans" cxnId="{0C8675D7-DE2A-44E7-940D-5AD00AD31E62}">
      <dgm:prSet/>
      <dgm:spPr/>
      <dgm:t>
        <a:bodyPr/>
        <a:lstStyle/>
        <a:p>
          <a:endParaRPr lang="ru-RU"/>
        </a:p>
      </dgm:t>
    </dgm:pt>
    <dgm:pt modelId="{C589CC1E-3C97-43BE-B5AB-A632E6AE4A31}">
      <dgm:prSet phldrT="[Текст]"/>
      <dgm:spPr/>
      <dgm:t>
        <a:bodyPr/>
        <a:lstStyle/>
        <a:p>
          <a:r>
            <a:rPr 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Муравьевское сельское поселение (70 участков)</a:t>
          </a:r>
          <a:endParaRPr lang="ru-RU" b="1" i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F6E3A43-4067-4BC8-B144-364FB8A3CC21}" type="parTrans" cxnId="{01EE8056-6595-4B73-9938-781E457CAFEC}">
      <dgm:prSet/>
      <dgm:spPr/>
      <dgm:t>
        <a:bodyPr/>
        <a:lstStyle/>
        <a:p>
          <a:endParaRPr lang="ru-RU"/>
        </a:p>
      </dgm:t>
    </dgm:pt>
    <dgm:pt modelId="{C8095C67-7019-4286-8CFE-9A5E8CC4DA35}" type="sibTrans" cxnId="{01EE8056-6595-4B73-9938-781E457CAFEC}">
      <dgm:prSet/>
      <dgm:spPr/>
      <dgm:t>
        <a:bodyPr/>
        <a:lstStyle/>
        <a:p>
          <a:endParaRPr lang="ru-RU"/>
        </a:p>
      </dgm:t>
    </dgm:pt>
    <dgm:pt modelId="{9621ADB6-BFBE-4ECE-AF7B-716EE6FC3FA2}">
      <dgm:prSet phldrT="[Текст]"/>
      <dgm:spPr/>
      <dgm:t>
        <a:bodyPr/>
        <a:lstStyle/>
        <a:p>
          <a:r>
            <a:rPr 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п. Геологов</a:t>
          </a:r>
        </a:p>
        <a:p>
          <a:r>
            <a:rPr 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(пригород г. Вельска, 176 участков)</a:t>
          </a:r>
          <a:endParaRPr lang="ru-RU" b="1" i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9B690FB-6E7C-4B9A-8DFC-148B780FF781}" type="parTrans" cxnId="{41FCD970-19A3-4091-BC21-66E25BB58099}">
      <dgm:prSet/>
      <dgm:spPr/>
      <dgm:t>
        <a:bodyPr/>
        <a:lstStyle/>
        <a:p>
          <a:endParaRPr lang="ru-RU"/>
        </a:p>
      </dgm:t>
    </dgm:pt>
    <dgm:pt modelId="{46A95E0B-F7D4-46BB-8BA7-6BE802FA9E52}" type="sibTrans" cxnId="{41FCD970-19A3-4091-BC21-66E25BB58099}">
      <dgm:prSet/>
      <dgm:spPr/>
      <dgm:t>
        <a:bodyPr/>
        <a:lstStyle/>
        <a:p>
          <a:endParaRPr lang="ru-RU"/>
        </a:p>
      </dgm:t>
    </dgm:pt>
    <dgm:pt modelId="{AF9C7E98-B8B4-4D5E-9BCF-493CF514242A}" type="pres">
      <dgm:prSet presAssocID="{3190B957-0A01-44C4-9375-6159ED160BF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8776D1B-C0A3-4A0B-8260-D7428A0BEFC1}" type="pres">
      <dgm:prSet presAssocID="{7543BFD9-6021-4ACF-BA8F-1B78F5C6FF48}" presName="hierRoot1" presStyleCnt="0"/>
      <dgm:spPr/>
    </dgm:pt>
    <dgm:pt modelId="{87218D11-1247-4C78-A2E6-E2707DB5A052}" type="pres">
      <dgm:prSet presAssocID="{7543BFD9-6021-4ACF-BA8F-1B78F5C6FF48}" presName="composite" presStyleCnt="0"/>
      <dgm:spPr/>
    </dgm:pt>
    <dgm:pt modelId="{8CB945BA-BA63-451C-9721-31D31DF85095}" type="pres">
      <dgm:prSet presAssocID="{7543BFD9-6021-4ACF-BA8F-1B78F5C6FF48}" presName="background" presStyleLbl="node0" presStyleIdx="0" presStyleCnt="1"/>
      <dgm:spPr>
        <a:solidFill>
          <a:srgbClr val="FF0000"/>
        </a:solidFill>
      </dgm:spPr>
    </dgm:pt>
    <dgm:pt modelId="{ED2008D6-7561-4E53-A5E9-AE6057E5923F}" type="pres">
      <dgm:prSet presAssocID="{7543BFD9-6021-4ACF-BA8F-1B78F5C6FF48}" presName="text" presStyleLbl="fgAcc0" presStyleIdx="0" presStyleCnt="1" custScaleX="17831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8D5C66F-4882-43FB-9D49-26AB035A48C0}" type="pres">
      <dgm:prSet presAssocID="{7543BFD9-6021-4ACF-BA8F-1B78F5C6FF48}" presName="hierChild2" presStyleCnt="0"/>
      <dgm:spPr/>
    </dgm:pt>
    <dgm:pt modelId="{E8355920-7E7D-41CE-AB50-5DF136716BB1}" type="pres">
      <dgm:prSet presAssocID="{2F6E3A43-4067-4BC8-B144-364FB8A3CC21}" presName="Name10" presStyleLbl="parChTrans1D2" presStyleIdx="0" presStyleCnt="2"/>
      <dgm:spPr/>
      <dgm:t>
        <a:bodyPr/>
        <a:lstStyle/>
        <a:p>
          <a:endParaRPr lang="ru-RU"/>
        </a:p>
      </dgm:t>
    </dgm:pt>
    <dgm:pt modelId="{40C7E1E5-7018-49D2-B333-BA69079902FF}" type="pres">
      <dgm:prSet presAssocID="{C589CC1E-3C97-43BE-B5AB-A632E6AE4A31}" presName="hierRoot2" presStyleCnt="0"/>
      <dgm:spPr/>
    </dgm:pt>
    <dgm:pt modelId="{9060528A-0287-456C-847B-766375A90894}" type="pres">
      <dgm:prSet presAssocID="{C589CC1E-3C97-43BE-B5AB-A632E6AE4A31}" presName="composite2" presStyleCnt="0"/>
      <dgm:spPr/>
    </dgm:pt>
    <dgm:pt modelId="{53DAA4F0-AF17-44C8-9632-C56FFC177235}" type="pres">
      <dgm:prSet presAssocID="{C589CC1E-3C97-43BE-B5AB-A632E6AE4A31}" presName="background2" presStyleLbl="node2" presStyleIdx="0" presStyleCnt="2"/>
      <dgm:spPr/>
    </dgm:pt>
    <dgm:pt modelId="{B68C7C99-A51A-4104-AF3E-6403B92A63EB}" type="pres">
      <dgm:prSet presAssocID="{C589CC1E-3C97-43BE-B5AB-A632E6AE4A31}" presName="text2" presStyleLbl="fgAcc2" presStyleIdx="0" presStyleCnt="2" custScaleX="12566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E8F3C1B-A08B-499A-812E-894E509E3EBB}" type="pres">
      <dgm:prSet presAssocID="{C589CC1E-3C97-43BE-B5AB-A632E6AE4A31}" presName="hierChild3" presStyleCnt="0"/>
      <dgm:spPr/>
    </dgm:pt>
    <dgm:pt modelId="{CE0E1C4E-18C4-44CB-AEBD-B6B7202E4457}" type="pres">
      <dgm:prSet presAssocID="{E9B690FB-6E7C-4B9A-8DFC-148B780FF781}" presName="Name10" presStyleLbl="parChTrans1D2" presStyleIdx="1" presStyleCnt="2"/>
      <dgm:spPr/>
      <dgm:t>
        <a:bodyPr/>
        <a:lstStyle/>
        <a:p>
          <a:endParaRPr lang="ru-RU"/>
        </a:p>
      </dgm:t>
    </dgm:pt>
    <dgm:pt modelId="{C730E89C-A930-4785-A171-6D6BC2A0457A}" type="pres">
      <dgm:prSet presAssocID="{9621ADB6-BFBE-4ECE-AF7B-716EE6FC3FA2}" presName="hierRoot2" presStyleCnt="0"/>
      <dgm:spPr/>
    </dgm:pt>
    <dgm:pt modelId="{DE54798F-67C9-46FF-87E6-50F822324A64}" type="pres">
      <dgm:prSet presAssocID="{9621ADB6-BFBE-4ECE-AF7B-716EE6FC3FA2}" presName="composite2" presStyleCnt="0"/>
      <dgm:spPr/>
    </dgm:pt>
    <dgm:pt modelId="{A7687DEB-B187-4291-85BA-85051C961B6C}" type="pres">
      <dgm:prSet presAssocID="{9621ADB6-BFBE-4ECE-AF7B-716EE6FC3FA2}" presName="background2" presStyleLbl="node2" presStyleIdx="1" presStyleCnt="2"/>
      <dgm:spPr/>
    </dgm:pt>
    <dgm:pt modelId="{5C3331F2-960D-4C2F-89F9-CF854ACC86A3}" type="pres">
      <dgm:prSet presAssocID="{9621ADB6-BFBE-4ECE-AF7B-716EE6FC3FA2}" presName="text2" presStyleLbl="fgAcc2" presStyleIdx="1" presStyleCnt="2" custScaleX="13178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E800924-2BE0-4B08-A27B-B48310FC4FB0}" type="pres">
      <dgm:prSet presAssocID="{9621ADB6-BFBE-4ECE-AF7B-716EE6FC3FA2}" presName="hierChild3" presStyleCnt="0"/>
      <dgm:spPr/>
    </dgm:pt>
  </dgm:ptLst>
  <dgm:cxnLst>
    <dgm:cxn modelId="{41FCD970-19A3-4091-BC21-66E25BB58099}" srcId="{7543BFD9-6021-4ACF-BA8F-1B78F5C6FF48}" destId="{9621ADB6-BFBE-4ECE-AF7B-716EE6FC3FA2}" srcOrd="1" destOrd="0" parTransId="{E9B690FB-6E7C-4B9A-8DFC-148B780FF781}" sibTransId="{46A95E0B-F7D4-46BB-8BA7-6BE802FA9E52}"/>
    <dgm:cxn modelId="{0C8675D7-DE2A-44E7-940D-5AD00AD31E62}" srcId="{3190B957-0A01-44C4-9375-6159ED160BF5}" destId="{7543BFD9-6021-4ACF-BA8F-1B78F5C6FF48}" srcOrd="0" destOrd="0" parTransId="{55561B08-8B4A-4D0A-A909-AA7360862988}" sibTransId="{1B0AEA81-14C4-4B94-9744-EB3D496ABF06}"/>
    <dgm:cxn modelId="{FBE2DA6C-7BDB-4F2B-8DCD-0146177B86D6}" type="presOf" srcId="{2F6E3A43-4067-4BC8-B144-364FB8A3CC21}" destId="{E8355920-7E7D-41CE-AB50-5DF136716BB1}" srcOrd="0" destOrd="0" presId="urn:microsoft.com/office/officeart/2005/8/layout/hierarchy1"/>
    <dgm:cxn modelId="{9FFD010B-72C2-4610-A135-4D1685E3455E}" type="presOf" srcId="{3190B957-0A01-44C4-9375-6159ED160BF5}" destId="{AF9C7E98-B8B4-4D5E-9BCF-493CF514242A}" srcOrd="0" destOrd="0" presId="urn:microsoft.com/office/officeart/2005/8/layout/hierarchy1"/>
    <dgm:cxn modelId="{6BEA85B4-576C-4852-B024-5C5717766B90}" type="presOf" srcId="{C589CC1E-3C97-43BE-B5AB-A632E6AE4A31}" destId="{B68C7C99-A51A-4104-AF3E-6403B92A63EB}" srcOrd="0" destOrd="0" presId="urn:microsoft.com/office/officeart/2005/8/layout/hierarchy1"/>
    <dgm:cxn modelId="{52711FE3-C90A-48CD-9DCD-A1EBC8C81A0D}" type="presOf" srcId="{E9B690FB-6E7C-4B9A-8DFC-148B780FF781}" destId="{CE0E1C4E-18C4-44CB-AEBD-B6B7202E4457}" srcOrd="0" destOrd="0" presId="urn:microsoft.com/office/officeart/2005/8/layout/hierarchy1"/>
    <dgm:cxn modelId="{45C162C0-E9D6-4CBE-A617-E49EB259B54E}" type="presOf" srcId="{9621ADB6-BFBE-4ECE-AF7B-716EE6FC3FA2}" destId="{5C3331F2-960D-4C2F-89F9-CF854ACC86A3}" srcOrd="0" destOrd="0" presId="urn:microsoft.com/office/officeart/2005/8/layout/hierarchy1"/>
    <dgm:cxn modelId="{01EE8056-6595-4B73-9938-781E457CAFEC}" srcId="{7543BFD9-6021-4ACF-BA8F-1B78F5C6FF48}" destId="{C589CC1E-3C97-43BE-B5AB-A632E6AE4A31}" srcOrd="0" destOrd="0" parTransId="{2F6E3A43-4067-4BC8-B144-364FB8A3CC21}" sibTransId="{C8095C67-7019-4286-8CFE-9A5E8CC4DA35}"/>
    <dgm:cxn modelId="{08B6CFA8-607F-4986-A640-15A38F30F595}" type="presOf" srcId="{7543BFD9-6021-4ACF-BA8F-1B78F5C6FF48}" destId="{ED2008D6-7561-4E53-A5E9-AE6057E5923F}" srcOrd="0" destOrd="0" presId="urn:microsoft.com/office/officeart/2005/8/layout/hierarchy1"/>
    <dgm:cxn modelId="{1438A2DF-507F-4876-9962-77AAE5A7FDAF}" type="presParOf" srcId="{AF9C7E98-B8B4-4D5E-9BCF-493CF514242A}" destId="{88776D1B-C0A3-4A0B-8260-D7428A0BEFC1}" srcOrd="0" destOrd="0" presId="urn:microsoft.com/office/officeart/2005/8/layout/hierarchy1"/>
    <dgm:cxn modelId="{DD728E17-F6A0-463A-920B-84B075145389}" type="presParOf" srcId="{88776D1B-C0A3-4A0B-8260-D7428A0BEFC1}" destId="{87218D11-1247-4C78-A2E6-E2707DB5A052}" srcOrd="0" destOrd="0" presId="urn:microsoft.com/office/officeart/2005/8/layout/hierarchy1"/>
    <dgm:cxn modelId="{03028951-CD9C-47B0-8096-BC6AD39C37EC}" type="presParOf" srcId="{87218D11-1247-4C78-A2E6-E2707DB5A052}" destId="{8CB945BA-BA63-451C-9721-31D31DF85095}" srcOrd="0" destOrd="0" presId="urn:microsoft.com/office/officeart/2005/8/layout/hierarchy1"/>
    <dgm:cxn modelId="{45D02F38-42A7-4EBF-A349-0E4CC3B77B40}" type="presParOf" srcId="{87218D11-1247-4C78-A2E6-E2707DB5A052}" destId="{ED2008D6-7561-4E53-A5E9-AE6057E5923F}" srcOrd="1" destOrd="0" presId="urn:microsoft.com/office/officeart/2005/8/layout/hierarchy1"/>
    <dgm:cxn modelId="{80E1AFE7-492B-4968-8D26-263CAAAFB0C1}" type="presParOf" srcId="{88776D1B-C0A3-4A0B-8260-D7428A0BEFC1}" destId="{78D5C66F-4882-43FB-9D49-26AB035A48C0}" srcOrd="1" destOrd="0" presId="urn:microsoft.com/office/officeart/2005/8/layout/hierarchy1"/>
    <dgm:cxn modelId="{870CCE73-1C3E-4FF6-A00B-355132CFB260}" type="presParOf" srcId="{78D5C66F-4882-43FB-9D49-26AB035A48C0}" destId="{E8355920-7E7D-41CE-AB50-5DF136716BB1}" srcOrd="0" destOrd="0" presId="urn:microsoft.com/office/officeart/2005/8/layout/hierarchy1"/>
    <dgm:cxn modelId="{9AA3847F-BD79-4D2E-9D6A-FAF770BFEEA2}" type="presParOf" srcId="{78D5C66F-4882-43FB-9D49-26AB035A48C0}" destId="{40C7E1E5-7018-49D2-B333-BA69079902FF}" srcOrd="1" destOrd="0" presId="urn:microsoft.com/office/officeart/2005/8/layout/hierarchy1"/>
    <dgm:cxn modelId="{CC6C6704-4715-4323-8554-726CA1753BC1}" type="presParOf" srcId="{40C7E1E5-7018-49D2-B333-BA69079902FF}" destId="{9060528A-0287-456C-847B-766375A90894}" srcOrd="0" destOrd="0" presId="urn:microsoft.com/office/officeart/2005/8/layout/hierarchy1"/>
    <dgm:cxn modelId="{AB7BC45C-012C-4FB3-A254-FA61917E6386}" type="presParOf" srcId="{9060528A-0287-456C-847B-766375A90894}" destId="{53DAA4F0-AF17-44C8-9632-C56FFC177235}" srcOrd="0" destOrd="0" presId="urn:microsoft.com/office/officeart/2005/8/layout/hierarchy1"/>
    <dgm:cxn modelId="{979EADAF-635F-45D1-922F-F9D4A09B904D}" type="presParOf" srcId="{9060528A-0287-456C-847B-766375A90894}" destId="{B68C7C99-A51A-4104-AF3E-6403B92A63EB}" srcOrd="1" destOrd="0" presId="urn:microsoft.com/office/officeart/2005/8/layout/hierarchy1"/>
    <dgm:cxn modelId="{21AC2C90-22B1-4828-A010-05A79CCF3021}" type="presParOf" srcId="{40C7E1E5-7018-49D2-B333-BA69079902FF}" destId="{DE8F3C1B-A08B-499A-812E-894E509E3EBB}" srcOrd="1" destOrd="0" presId="urn:microsoft.com/office/officeart/2005/8/layout/hierarchy1"/>
    <dgm:cxn modelId="{7DD1DA39-ED3A-4868-BCCE-73D536B784C8}" type="presParOf" srcId="{78D5C66F-4882-43FB-9D49-26AB035A48C0}" destId="{CE0E1C4E-18C4-44CB-AEBD-B6B7202E4457}" srcOrd="2" destOrd="0" presId="urn:microsoft.com/office/officeart/2005/8/layout/hierarchy1"/>
    <dgm:cxn modelId="{5531158E-8B78-44AF-9DAB-33D85C7A22C8}" type="presParOf" srcId="{78D5C66F-4882-43FB-9D49-26AB035A48C0}" destId="{C730E89C-A930-4785-A171-6D6BC2A0457A}" srcOrd="3" destOrd="0" presId="urn:microsoft.com/office/officeart/2005/8/layout/hierarchy1"/>
    <dgm:cxn modelId="{F17DB84E-63C6-4338-A3F6-67823C71ED3C}" type="presParOf" srcId="{C730E89C-A930-4785-A171-6D6BC2A0457A}" destId="{DE54798F-67C9-46FF-87E6-50F822324A64}" srcOrd="0" destOrd="0" presId="urn:microsoft.com/office/officeart/2005/8/layout/hierarchy1"/>
    <dgm:cxn modelId="{B31A05D1-9EAD-471A-BD17-6D6BBD152F52}" type="presParOf" srcId="{DE54798F-67C9-46FF-87E6-50F822324A64}" destId="{A7687DEB-B187-4291-85BA-85051C961B6C}" srcOrd="0" destOrd="0" presId="urn:microsoft.com/office/officeart/2005/8/layout/hierarchy1"/>
    <dgm:cxn modelId="{41CF1A3D-1126-44D1-BF7F-03529A9EA0DF}" type="presParOf" srcId="{DE54798F-67C9-46FF-87E6-50F822324A64}" destId="{5C3331F2-960D-4C2F-89F9-CF854ACC86A3}" srcOrd="1" destOrd="0" presId="urn:microsoft.com/office/officeart/2005/8/layout/hierarchy1"/>
    <dgm:cxn modelId="{94B3E695-58C3-4613-B0B4-3B92B231834F}" type="presParOf" srcId="{C730E89C-A930-4785-A171-6D6BC2A0457A}" destId="{1E800924-2BE0-4B08-A27B-B48310FC4FB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3A6CFE-9208-4D70-9E0F-D161758306DE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D49F71B-215A-4FA8-9894-14873143588C}">
      <dgm:prSet phldrT="[Текст]" custT="1"/>
      <dgm:spPr>
        <a:solidFill>
          <a:srgbClr val="FF0000"/>
        </a:solidFill>
      </dgm:spPr>
      <dgm:t>
        <a:bodyPr/>
        <a:lstStyle/>
        <a:p>
          <a:r>
            <a:rPr lang="ru-RU" sz="2800" b="1" i="1" dirty="0" smtClean="0">
              <a:latin typeface="Times New Roman" pitchFamily="18" charset="0"/>
              <a:cs typeface="Times New Roman" pitchFamily="18" charset="0"/>
            </a:rPr>
            <a:t>Условия для успешной интеграции молодежи в общество, эффективной самореализации личности</a:t>
          </a:r>
          <a:endParaRPr lang="ru-RU" sz="2800" dirty="0"/>
        </a:p>
      </dgm:t>
    </dgm:pt>
    <dgm:pt modelId="{E3AC24E3-2B65-437D-84F0-60EDE66AA73D}" type="parTrans" cxnId="{700BF227-018D-409B-8591-DF02CAA88C38}">
      <dgm:prSet/>
      <dgm:spPr/>
      <dgm:t>
        <a:bodyPr/>
        <a:lstStyle/>
        <a:p>
          <a:endParaRPr lang="ru-RU"/>
        </a:p>
      </dgm:t>
    </dgm:pt>
    <dgm:pt modelId="{3142AB5F-6D16-4EFB-ACAE-5C56664689CC}" type="sibTrans" cxnId="{700BF227-018D-409B-8591-DF02CAA88C38}">
      <dgm:prSet/>
      <dgm:spPr/>
      <dgm:t>
        <a:bodyPr/>
        <a:lstStyle/>
        <a:p>
          <a:endParaRPr lang="ru-RU"/>
        </a:p>
      </dgm:t>
    </dgm:pt>
    <dgm:pt modelId="{FD93BBD2-1076-4C13-B146-52FE9E14F650}">
      <dgm:prSet phldrT="[Текст]" custT="1"/>
      <dgm:spPr/>
      <dgm:t>
        <a:bodyPr/>
        <a:lstStyle/>
        <a:p>
          <a:r>
            <a:rPr lang="ru-RU" sz="2000" b="0" i="0" dirty="0" smtClean="0">
              <a:latin typeface="Times New Roman" pitchFamily="18" charset="0"/>
              <a:cs typeface="Times New Roman" pitchFamily="18" charset="0"/>
            </a:rPr>
            <a:t> развитие и поддержка творческой инициативности молодежи, вовлечение молодежи в общественно-политическую</a:t>
          </a:r>
        </a:p>
        <a:p>
          <a:r>
            <a:rPr lang="ru-RU" sz="2000" b="0" i="0" dirty="0" smtClean="0">
              <a:latin typeface="Times New Roman" pitchFamily="18" charset="0"/>
              <a:cs typeface="Times New Roman" pitchFamily="18" charset="0"/>
            </a:rPr>
            <a:t> жи</a:t>
          </a:r>
          <a:r>
            <a:rPr lang="ru-RU" sz="2000" b="0" i="0" dirty="0" smtClean="0"/>
            <a:t>знь</a:t>
          </a:r>
          <a:endParaRPr lang="ru-RU" sz="2000" b="0" i="0" dirty="0"/>
        </a:p>
      </dgm:t>
    </dgm:pt>
    <dgm:pt modelId="{F1A185EC-172D-4B62-B7ED-69E8FDE7F994}" type="parTrans" cxnId="{9E40C028-68D0-4004-A464-64BAE63FEAE5}">
      <dgm:prSet/>
      <dgm:spPr/>
      <dgm:t>
        <a:bodyPr/>
        <a:lstStyle/>
        <a:p>
          <a:endParaRPr lang="ru-RU"/>
        </a:p>
      </dgm:t>
    </dgm:pt>
    <dgm:pt modelId="{7888EF9A-DB00-4FAB-B668-49F312BD77E6}" type="sibTrans" cxnId="{9E40C028-68D0-4004-A464-64BAE63FEAE5}">
      <dgm:prSet/>
      <dgm:spPr/>
      <dgm:t>
        <a:bodyPr/>
        <a:lstStyle/>
        <a:p>
          <a:endParaRPr lang="ru-RU"/>
        </a:p>
      </dgm:t>
    </dgm:pt>
    <dgm:pt modelId="{458E56D4-2487-4F35-804F-B882FA121B64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развитие организационно-содержательного и материально технического обеспечения учреждений по работе с молодежью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86003F48-57A0-406A-BF90-0D03B95029A1}" type="parTrans" cxnId="{6E2E14C1-26E1-4BAF-BE6E-95A4E7235EF8}">
      <dgm:prSet/>
      <dgm:spPr/>
      <dgm:t>
        <a:bodyPr/>
        <a:lstStyle/>
        <a:p>
          <a:endParaRPr lang="ru-RU"/>
        </a:p>
      </dgm:t>
    </dgm:pt>
    <dgm:pt modelId="{84B89E94-F201-4718-81F6-DBD1C38B7C2B}" type="sibTrans" cxnId="{6E2E14C1-26E1-4BAF-BE6E-95A4E7235EF8}">
      <dgm:prSet/>
      <dgm:spPr/>
      <dgm:t>
        <a:bodyPr/>
        <a:lstStyle/>
        <a:p>
          <a:endParaRPr lang="ru-RU"/>
        </a:p>
      </dgm:t>
    </dgm:pt>
    <dgm:pt modelId="{3553A88E-AA36-47F0-98A9-78F606F0CAFE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формирование культуры здорового образа жизни, популяризация культуры безопасности жизнедеятельности в молодежной среде, содействие традиционным семейным ценностям и осознанного родительства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7DD557D2-C7C6-4E0A-A87A-2231BCCF91FB}" type="parTrans" cxnId="{FEB69140-E7BF-4D8F-9E5D-4694A930E133}">
      <dgm:prSet/>
      <dgm:spPr/>
      <dgm:t>
        <a:bodyPr/>
        <a:lstStyle/>
        <a:p>
          <a:endParaRPr lang="ru-RU"/>
        </a:p>
      </dgm:t>
    </dgm:pt>
    <dgm:pt modelId="{D90DAF13-F2FC-4648-BF94-934A2D458F10}" type="sibTrans" cxnId="{FEB69140-E7BF-4D8F-9E5D-4694A930E133}">
      <dgm:prSet/>
      <dgm:spPr/>
      <dgm:t>
        <a:bodyPr/>
        <a:lstStyle/>
        <a:p>
          <a:endParaRPr lang="ru-RU"/>
        </a:p>
      </dgm:t>
    </dgm:pt>
    <dgm:pt modelId="{75601FB4-C6CD-40CA-8AB2-42387F752B82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поддержка молодежного предпринимательства и работающей молодежи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996E5E5D-3351-48C5-B5E3-7711D4C0A898}" type="parTrans" cxnId="{47F292BF-C6BE-4841-84E0-31CB204C1438}">
      <dgm:prSet/>
      <dgm:spPr/>
      <dgm:t>
        <a:bodyPr/>
        <a:lstStyle/>
        <a:p>
          <a:endParaRPr lang="ru-RU"/>
        </a:p>
      </dgm:t>
    </dgm:pt>
    <dgm:pt modelId="{EF9846C8-68DD-4E6A-B113-BF38DFB372A7}" type="sibTrans" cxnId="{47F292BF-C6BE-4841-84E0-31CB204C1438}">
      <dgm:prSet/>
      <dgm:spPr/>
      <dgm:t>
        <a:bodyPr/>
        <a:lstStyle/>
        <a:p>
          <a:endParaRPr lang="ru-RU"/>
        </a:p>
      </dgm:t>
    </dgm:pt>
    <dgm:pt modelId="{94BB512C-FCDA-4236-90E7-F3152F9B5EE3}" type="pres">
      <dgm:prSet presAssocID="{0B3A6CFE-9208-4D70-9E0F-D161758306D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AB22681-51BC-4444-AE8A-16B4650BA120}" type="pres">
      <dgm:prSet presAssocID="{ED49F71B-215A-4FA8-9894-14873143588C}" presName="roof" presStyleLbl="dkBgShp" presStyleIdx="0" presStyleCnt="2" custScaleX="97985" custScaleY="55039"/>
      <dgm:spPr/>
      <dgm:t>
        <a:bodyPr/>
        <a:lstStyle/>
        <a:p>
          <a:endParaRPr lang="ru-RU"/>
        </a:p>
      </dgm:t>
    </dgm:pt>
    <dgm:pt modelId="{A76C5487-1310-430B-A07E-458F40C23707}" type="pres">
      <dgm:prSet presAssocID="{ED49F71B-215A-4FA8-9894-14873143588C}" presName="pillars" presStyleCnt="0"/>
      <dgm:spPr/>
    </dgm:pt>
    <dgm:pt modelId="{ECCA1FAC-764D-42D6-85B0-D82E415FEC0A}" type="pres">
      <dgm:prSet presAssocID="{ED49F71B-215A-4FA8-9894-14873143588C}" presName="pillar1" presStyleLbl="node1" presStyleIdx="0" presStyleCnt="4" custScaleX="868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125B9D-B2FF-4EB6-AA60-26FECC20D1AC}" type="pres">
      <dgm:prSet presAssocID="{458E56D4-2487-4F35-804F-B882FA121B64}" presName="pillarX" presStyleLbl="node1" presStyleIdx="1" presStyleCnt="4" custScaleX="1027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0388EC-1147-4ADE-B448-02EA7446C17C}" type="pres">
      <dgm:prSet presAssocID="{3553A88E-AA36-47F0-98A9-78F606F0CAFE}" presName="pillarX" presStyleLbl="node1" presStyleIdx="2" presStyleCnt="4" custScaleX="1104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99DFB6-0C62-4939-8329-FFC2FC742DD1}" type="pres">
      <dgm:prSet presAssocID="{75601FB4-C6CD-40CA-8AB2-42387F752B82}" presName="pillar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E7FEBA-1AE0-4135-B40C-502F9F15A36B}" type="pres">
      <dgm:prSet presAssocID="{ED49F71B-215A-4FA8-9894-14873143588C}" presName="base" presStyleLbl="dkBgShp" presStyleIdx="1" presStyleCnt="2"/>
      <dgm:spPr/>
    </dgm:pt>
  </dgm:ptLst>
  <dgm:cxnLst>
    <dgm:cxn modelId="{700BF227-018D-409B-8591-DF02CAA88C38}" srcId="{0B3A6CFE-9208-4D70-9E0F-D161758306DE}" destId="{ED49F71B-215A-4FA8-9894-14873143588C}" srcOrd="0" destOrd="0" parTransId="{E3AC24E3-2B65-437D-84F0-60EDE66AA73D}" sibTransId="{3142AB5F-6D16-4EFB-ACAE-5C56664689CC}"/>
    <dgm:cxn modelId="{FEB69140-E7BF-4D8F-9E5D-4694A930E133}" srcId="{ED49F71B-215A-4FA8-9894-14873143588C}" destId="{3553A88E-AA36-47F0-98A9-78F606F0CAFE}" srcOrd="2" destOrd="0" parTransId="{7DD557D2-C7C6-4E0A-A87A-2231BCCF91FB}" sibTransId="{D90DAF13-F2FC-4648-BF94-934A2D458F10}"/>
    <dgm:cxn modelId="{6E2E14C1-26E1-4BAF-BE6E-95A4E7235EF8}" srcId="{ED49F71B-215A-4FA8-9894-14873143588C}" destId="{458E56D4-2487-4F35-804F-B882FA121B64}" srcOrd="1" destOrd="0" parTransId="{86003F48-57A0-406A-BF90-0D03B95029A1}" sibTransId="{84B89E94-F201-4718-81F6-DBD1C38B7C2B}"/>
    <dgm:cxn modelId="{9C1FCADE-4FA2-4AF2-B5D8-5551EECFC124}" type="presOf" srcId="{3553A88E-AA36-47F0-98A9-78F606F0CAFE}" destId="{D20388EC-1147-4ADE-B448-02EA7446C17C}" srcOrd="0" destOrd="0" presId="urn:microsoft.com/office/officeart/2005/8/layout/hList3"/>
    <dgm:cxn modelId="{9E40C028-68D0-4004-A464-64BAE63FEAE5}" srcId="{ED49F71B-215A-4FA8-9894-14873143588C}" destId="{FD93BBD2-1076-4C13-B146-52FE9E14F650}" srcOrd="0" destOrd="0" parTransId="{F1A185EC-172D-4B62-B7ED-69E8FDE7F994}" sibTransId="{7888EF9A-DB00-4FAB-B668-49F312BD77E6}"/>
    <dgm:cxn modelId="{47F292BF-C6BE-4841-84E0-31CB204C1438}" srcId="{ED49F71B-215A-4FA8-9894-14873143588C}" destId="{75601FB4-C6CD-40CA-8AB2-42387F752B82}" srcOrd="3" destOrd="0" parTransId="{996E5E5D-3351-48C5-B5E3-7711D4C0A898}" sibTransId="{EF9846C8-68DD-4E6A-B113-BF38DFB372A7}"/>
    <dgm:cxn modelId="{3A3F8113-CD15-4471-858A-89C7A962EF02}" type="presOf" srcId="{75601FB4-C6CD-40CA-8AB2-42387F752B82}" destId="{DD99DFB6-0C62-4939-8329-FFC2FC742DD1}" srcOrd="0" destOrd="0" presId="urn:microsoft.com/office/officeart/2005/8/layout/hList3"/>
    <dgm:cxn modelId="{2E0E81A8-CF32-4CED-AE9C-71037E59F485}" type="presOf" srcId="{458E56D4-2487-4F35-804F-B882FA121B64}" destId="{0B125B9D-B2FF-4EB6-AA60-26FECC20D1AC}" srcOrd="0" destOrd="0" presId="urn:microsoft.com/office/officeart/2005/8/layout/hList3"/>
    <dgm:cxn modelId="{7D65263C-963C-46A4-886E-4B29C5695AEB}" type="presOf" srcId="{FD93BBD2-1076-4C13-B146-52FE9E14F650}" destId="{ECCA1FAC-764D-42D6-85B0-D82E415FEC0A}" srcOrd="0" destOrd="0" presId="urn:microsoft.com/office/officeart/2005/8/layout/hList3"/>
    <dgm:cxn modelId="{281ED566-67C8-4467-AEBC-145F9FF804DF}" type="presOf" srcId="{ED49F71B-215A-4FA8-9894-14873143588C}" destId="{FAB22681-51BC-4444-AE8A-16B4650BA120}" srcOrd="0" destOrd="0" presId="urn:microsoft.com/office/officeart/2005/8/layout/hList3"/>
    <dgm:cxn modelId="{ED075A34-7B68-48BB-A239-26EB85F79FB0}" type="presOf" srcId="{0B3A6CFE-9208-4D70-9E0F-D161758306DE}" destId="{94BB512C-FCDA-4236-90E7-F3152F9B5EE3}" srcOrd="0" destOrd="0" presId="urn:microsoft.com/office/officeart/2005/8/layout/hList3"/>
    <dgm:cxn modelId="{36C9A0A2-2C8E-4557-9DA9-07AA8025D051}" type="presParOf" srcId="{94BB512C-FCDA-4236-90E7-F3152F9B5EE3}" destId="{FAB22681-51BC-4444-AE8A-16B4650BA120}" srcOrd="0" destOrd="0" presId="urn:microsoft.com/office/officeart/2005/8/layout/hList3"/>
    <dgm:cxn modelId="{B9165247-9697-4224-82B9-E3B65AD85852}" type="presParOf" srcId="{94BB512C-FCDA-4236-90E7-F3152F9B5EE3}" destId="{A76C5487-1310-430B-A07E-458F40C23707}" srcOrd="1" destOrd="0" presId="urn:microsoft.com/office/officeart/2005/8/layout/hList3"/>
    <dgm:cxn modelId="{B79D572D-0DD0-4475-9F5B-C24070570782}" type="presParOf" srcId="{A76C5487-1310-430B-A07E-458F40C23707}" destId="{ECCA1FAC-764D-42D6-85B0-D82E415FEC0A}" srcOrd="0" destOrd="0" presId="urn:microsoft.com/office/officeart/2005/8/layout/hList3"/>
    <dgm:cxn modelId="{AD80F6D7-C815-49D6-98DD-E0481B0BBF17}" type="presParOf" srcId="{A76C5487-1310-430B-A07E-458F40C23707}" destId="{0B125B9D-B2FF-4EB6-AA60-26FECC20D1AC}" srcOrd="1" destOrd="0" presId="urn:microsoft.com/office/officeart/2005/8/layout/hList3"/>
    <dgm:cxn modelId="{6452AD21-3EC9-4868-A943-9CB789A85D1E}" type="presParOf" srcId="{A76C5487-1310-430B-A07E-458F40C23707}" destId="{D20388EC-1147-4ADE-B448-02EA7446C17C}" srcOrd="2" destOrd="0" presId="urn:microsoft.com/office/officeart/2005/8/layout/hList3"/>
    <dgm:cxn modelId="{62AB1D32-A05C-4A98-A885-7CD965201D09}" type="presParOf" srcId="{A76C5487-1310-430B-A07E-458F40C23707}" destId="{DD99DFB6-0C62-4939-8329-FFC2FC742DD1}" srcOrd="3" destOrd="0" presId="urn:microsoft.com/office/officeart/2005/8/layout/hList3"/>
    <dgm:cxn modelId="{563B3521-9603-45F2-A111-87AE40E90534}" type="presParOf" srcId="{94BB512C-FCDA-4236-90E7-F3152F9B5EE3}" destId="{52E7FEBA-1AE0-4135-B40C-502F9F15A36B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A80C59-F4B5-48E6-9BD5-107FA9AC9FB8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397B1BC-7F46-4A0F-92E6-C2B2BC6DF026}">
      <dgm:prSet phldrT="[Текст]" custT="1"/>
      <dgm:spPr/>
      <dgm:t>
        <a:bodyPr/>
        <a:lstStyle/>
        <a:p>
          <a:r>
            <a:rPr lang="ru-RU" sz="2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Муниципальная программа «Патриотическое воспитание и повышение эффективности реализации молодежной политики в Вельском районе»</a:t>
          </a:r>
          <a:endParaRPr lang="ru-RU" sz="2400" dirty="0">
            <a:solidFill>
              <a:srgbClr val="002060"/>
            </a:solidFill>
          </a:endParaRPr>
        </a:p>
      </dgm:t>
    </dgm:pt>
    <dgm:pt modelId="{36D25EA9-7BBC-4B12-BE1F-D11DD504D107}" type="parTrans" cxnId="{AB2BB073-35BA-4D84-A919-9EEF43D301FB}">
      <dgm:prSet/>
      <dgm:spPr/>
      <dgm:t>
        <a:bodyPr/>
        <a:lstStyle/>
        <a:p>
          <a:endParaRPr lang="ru-RU"/>
        </a:p>
      </dgm:t>
    </dgm:pt>
    <dgm:pt modelId="{70D0D638-712D-44C6-A77C-C647BCDC0F2D}" type="sibTrans" cxnId="{AB2BB073-35BA-4D84-A919-9EEF43D301FB}">
      <dgm:prSet/>
      <dgm:spPr/>
      <dgm:t>
        <a:bodyPr/>
        <a:lstStyle/>
        <a:p>
          <a:endParaRPr lang="ru-RU"/>
        </a:p>
      </dgm:t>
    </dgm:pt>
    <dgm:pt modelId="{A6EAF111-7473-40E7-8914-C3A6968DD505}">
      <dgm:prSet phldrT="[Текст]" custT="1"/>
      <dgm:spPr/>
      <dgm:t>
        <a:bodyPr/>
        <a:lstStyle/>
        <a:p>
          <a:r>
            <a:rPr lang="ru-RU" sz="2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творческие фестивали молодёжи</a:t>
          </a:r>
          <a:endParaRPr lang="ru-RU" sz="2400" b="1" i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5AD46CF-82E1-4AFC-85EC-0369223CEDF2}" type="parTrans" cxnId="{5C6152C4-F623-45B5-BFFB-0CB6CC971A5A}">
      <dgm:prSet/>
      <dgm:spPr/>
      <dgm:t>
        <a:bodyPr/>
        <a:lstStyle/>
        <a:p>
          <a:endParaRPr lang="ru-RU"/>
        </a:p>
      </dgm:t>
    </dgm:pt>
    <dgm:pt modelId="{DA38583E-879C-4460-BCAC-799766FE05F0}" type="sibTrans" cxnId="{5C6152C4-F623-45B5-BFFB-0CB6CC971A5A}">
      <dgm:prSet/>
      <dgm:spPr/>
      <dgm:t>
        <a:bodyPr/>
        <a:lstStyle/>
        <a:p>
          <a:endParaRPr lang="ru-RU"/>
        </a:p>
      </dgm:t>
    </dgm:pt>
    <dgm:pt modelId="{5C100DC0-76A2-422E-8CCB-435B0A6C94BE}">
      <dgm:prSet phldrT="[Текст]" custT="1"/>
      <dgm:spPr/>
      <dgm:t>
        <a:bodyPr/>
        <a:lstStyle/>
        <a:p>
          <a:r>
            <a:rPr lang="ru-RU" sz="2200" b="1" i="1" u="none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патриотические мероприятия</a:t>
          </a:r>
          <a:endParaRPr lang="ru-RU" sz="2200" b="1" i="1" u="none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31733D8-3389-4069-B923-E609D791C4C9}" type="parTrans" cxnId="{ADEE886A-0C28-4247-8E52-E4B8F0DFE8C5}">
      <dgm:prSet/>
      <dgm:spPr/>
      <dgm:t>
        <a:bodyPr/>
        <a:lstStyle/>
        <a:p>
          <a:endParaRPr lang="ru-RU"/>
        </a:p>
      </dgm:t>
    </dgm:pt>
    <dgm:pt modelId="{362DF852-25C5-4845-87FF-4A62B8BD554C}" type="sibTrans" cxnId="{ADEE886A-0C28-4247-8E52-E4B8F0DFE8C5}">
      <dgm:prSet/>
      <dgm:spPr/>
      <dgm:t>
        <a:bodyPr/>
        <a:lstStyle/>
        <a:p>
          <a:endParaRPr lang="ru-RU"/>
        </a:p>
      </dgm:t>
    </dgm:pt>
    <dgm:pt modelId="{31CB3BBE-9515-4F06-B90D-36677781D107}">
      <dgm:prSet phldrT="[Текст]"/>
      <dgm:spPr/>
      <dgm:t>
        <a:bodyPr/>
        <a:lstStyle/>
        <a:p>
          <a:r>
            <a:rPr 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молодёжное самоуправление </a:t>
          </a:r>
          <a:endParaRPr lang="ru-RU" b="1" i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4DC2E8A-9F86-4356-83A9-581855EC8838}" type="parTrans" cxnId="{938BDC2F-FD76-4400-94AC-DCA4632D870E}">
      <dgm:prSet/>
      <dgm:spPr/>
      <dgm:t>
        <a:bodyPr/>
        <a:lstStyle/>
        <a:p>
          <a:endParaRPr lang="ru-RU"/>
        </a:p>
      </dgm:t>
    </dgm:pt>
    <dgm:pt modelId="{EB8CD696-5325-4A7B-9FA3-466A8803E6D6}" type="sibTrans" cxnId="{938BDC2F-FD76-4400-94AC-DCA4632D870E}">
      <dgm:prSet/>
      <dgm:spPr/>
      <dgm:t>
        <a:bodyPr/>
        <a:lstStyle/>
        <a:p>
          <a:endParaRPr lang="ru-RU"/>
        </a:p>
      </dgm:t>
    </dgm:pt>
    <dgm:pt modelId="{FD3A6736-208F-4E8D-8973-F8201992CBEB}">
      <dgm:prSet phldrT="[Текст]" custT="1"/>
      <dgm:spPr/>
      <dgm:t>
        <a:bodyPr/>
        <a:lstStyle/>
        <a:p>
          <a:r>
            <a:rPr lang="ru-RU" sz="2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социальные акции</a:t>
          </a:r>
          <a:endParaRPr lang="ru-RU" sz="2400" b="1" i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252BADF-F1BC-4864-B91A-67B7312C85D2}" type="parTrans" cxnId="{6FF92F3B-BB1F-45B5-B934-D05AFB5FE108}">
      <dgm:prSet/>
      <dgm:spPr/>
      <dgm:t>
        <a:bodyPr/>
        <a:lstStyle/>
        <a:p>
          <a:endParaRPr lang="ru-RU"/>
        </a:p>
      </dgm:t>
    </dgm:pt>
    <dgm:pt modelId="{DCCB8E59-DB0A-4181-9C17-2E5DF4E25B4A}" type="sibTrans" cxnId="{6FF92F3B-BB1F-45B5-B934-D05AFB5FE108}">
      <dgm:prSet/>
      <dgm:spPr/>
      <dgm:t>
        <a:bodyPr/>
        <a:lstStyle/>
        <a:p>
          <a:endParaRPr lang="ru-RU"/>
        </a:p>
      </dgm:t>
    </dgm:pt>
    <dgm:pt modelId="{C0F05989-5C3A-4BF6-AD21-4D365904626F}">
      <dgm:prSet phldrT="[Текст]" custT="1"/>
      <dgm:spPr/>
      <dgm:t>
        <a:bodyPr/>
        <a:lstStyle/>
        <a:p>
          <a:r>
            <a:rPr lang="ru-RU" sz="22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волонтёрская деятельность</a:t>
          </a:r>
          <a:endParaRPr lang="ru-RU" sz="2200" b="1" i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45E6F17-D039-44B2-8304-036B73FA5E5A}" type="parTrans" cxnId="{CCFA934B-9F50-45B6-8B8C-343E0DC21DF7}">
      <dgm:prSet/>
      <dgm:spPr/>
      <dgm:t>
        <a:bodyPr/>
        <a:lstStyle/>
        <a:p>
          <a:endParaRPr lang="ru-RU"/>
        </a:p>
      </dgm:t>
    </dgm:pt>
    <dgm:pt modelId="{07451462-E166-4003-AD46-A7C71B080E18}" type="sibTrans" cxnId="{CCFA934B-9F50-45B6-8B8C-343E0DC21DF7}">
      <dgm:prSet/>
      <dgm:spPr/>
      <dgm:t>
        <a:bodyPr/>
        <a:lstStyle/>
        <a:p>
          <a:endParaRPr lang="ru-RU"/>
        </a:p>
      </dgm:t>
    </dgm:pt>
    <dgm:pt modelId="{9F0EC027-3B9F-4D56-A9AF-504DC14068D9}" type="pres">
      <dgm:prSet presAssocID="{3EA80C59-F4B5-48E6-9BD5-107FA9AC9FB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6613F1A-C13C-4B32-A3A7-2B67B002FE46}" type="pres">
      <dgm:prSet presAssocID="{2397B1BC-7F46-4A0F-92E6-C2B2BC6DF026}" presName="hierRoot1" presStyleCnt="0"/>
      <dgm:spPr/>
    </dgm:pt>
    <dgm:pt modelId="{CB44E7BE-5DAF-40BD-AB3D-54643625E6E2}" type="pres">
      <dgm:prSet presAssocID="{2397B1BC-7F46-4A0F-92E6-C2B2BC6DF026}" presName="composite" presStyleCnt="0"/>
      <dgm:spPr/>
    </dgm:pt>
    <dgm:pt modelId="{EE856910-5B64-4323-B534-2A16B7CE6780}" type="pres">
      <dgm:prSet presAssocID="{2397B1BC-7F46-4A0F-92E6-C2B2BC6DF026}" presName="background" presStyleLbl="node0" presStyleIdx="0" presStyleCnt="1"/>
      <dgm:spPr>
        <a:solidFill>
          <a:srgbClr val="FF0000"/>
        </a:solidFill>
      </dgm:spPr>
    </dgm:pt>
    <dgm:pt modelId="{CF6C3570-5D94-4E31-87FE-3AEEFE6A2BA9}" type="pres">
      <dgm:prSet presAssocID="{2397B1BC-7F46-4A0F-92E6-C2B2BC6DF026}" presName="text" presStyleLbl="fgAcc0" presStyleIdx="0" presStyleCnt="1" custScaleX="3538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580A9DA-3738-4D09-AA5B-FE3CBDBD6BA4}" type="pres">
      <dgm:prSet presAssocID="{2397B1BC-7F46-4A0F-92E6-C2B2BC6DF026}" presName="hierChild2" presStyleCnt="0"/>
      <dgm:spPr/>
    </dgm:pt>
    <dgm:pt modelId="{D9F1FBAC-9FDF-437A-8CA7-874C1FDB243A}" type="pres">
      <dgm:prSet presAssocID="{65AD46CF-82E1-4AFC-85EC-0369223CEDF2}" presName="Name10" presStyleLbl="parChTrans1D2" presStyleIdx="0" presStyleCnt="2"/>
      <dgm:spPr/>
      <dgm:t>
        <a:bodyPr/>
        <a:lstStyle/>
        <a:p>
          <a:endParaRPr lang="ru-RU"/>
        </a:p>
      </dgm:t>
    </dgm:pt>
    <dgm:pt modelId="{3DF27577-D81F-4C43-947A-352C6FA345C1}" type="pres">
      <dgm:prSet presAssocID="{A6EAF111-7473-40E7-8914-C3A6968DD505}" presName="hierRoot2" presStyleCnt="0"/>
      <dgm:spPr/>
    </dgm:pt>
    <dgm:pt modelId="{7B8717F9-D5FE-4CA2-9F60-DE7CF0D9D5A6}" type="pres">
      <dgm:prSet presAssocID="{A6EAF111-7473-40E7-8914-C3A6968DD505}" presName="composite2" presStyleCnt="0"/>
      <dgm:spPr/>
    </dgm:pt>
    <dgm:pt modelId="{F9212410-5070-462F-A985-A58D38860215}" type="pres">
      <dgm:prSet presAssocID="{A6EAF111-7473-40E7-8914-C3A6968DD505}" presName="background2" presStyleLbl="node2" presStyleIdx="0" presStyleCnt="2"/>
      <dgm:spPr/>
    </dgm:pt>
    <dgm:pt modelId="{F0D8C8CA-2B74-459F-9AA0-D224E0CED119}" type="pres">
      <dgm:prSet presAssocID="{A6EAF111-7473-40E7-8914-C3A6968DD505}" presName="text2" presStyleLbl="fgAcc2" presStyleIdx="0" presStyleCnt="2" custScaleX="154900" custScaleY="759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E373A4E-4CE3-4695-AE77-7116D36FB4E4}" type="pres">
      <dgm:prSet presAssocID="{A6EAF111-7473-40E7-8914-C3A6968DD505}" presName="hierChild3" presStyleCnt="0"/>
      <dgm:spPr/>
    </dgm:pt>
    <dgm:pt modelId="{1D7A33EA-99CD-42AA-905F-76FC9E171583}" type="pres">
      <dgm:prSet presAssocID="{731733D8-3389-4069-B923-E609D791C4C9}" presName="Name17" presStyleLbl="parChTrans1D3" presStyleIdx="0" presStyleCnt="3"/>
      <dgm:spPr/>
      <dgm:t>
        <a:bodyPr/>
        <a:lstStyle/>
        <a:p>
          <a:endParaRPr lang="ru-RU"/>
        </a:p>
      </dgm:t>
    </dgm:pt>
    <dgm:pt modelId="{6C241550-CCA6-430A-8D5C-AEA0F549CD63}" type="pres">
      <dgm:prSet presAssocID="{5C100DC0-76A2-422E-8CCB-435B0A6C94BE}" presName="hierRoot3" presStyleCnt="0"/>
      <dgm:spPr/>
    </dgm:pt>
    <dgm:pt modelId="{13182D2F-BA9D-42C5-9DCB-53407266C9C0}" type="pres">
      <dgm:prSet presAssocID="{5C100DC0-76A2-422E-8CCB-435B0A6C94BE}" presName="composite3" presStyleCnt="0"/>
      <dgm:spPr/>
    </dgm:pt>
    <dgm:pt modelId="{B62C78A0-1423-473B-8C5C-2A2291738F40}" type="pres">
      <dgm:prSet presAssocID="{5C100DC0-76A2-422E-8CCB-435B0A6C94BE}" presName="background3" presStyleLbl="node3" presStyleIdx="0" presStyleCnt="3"/>
      <dgm:spPr/>
    </dgm:pt>
    <dgm:pt modelId="{2440F451-6920-4D22-9C44-EAFD02CCEC49}" type="pres">
      <dgm:prSet presAssocID="{5C100DC0-76A2-422E-8CCB-435B0A6C94BE}" presName="text3" presStyleLbl="fgAcc3" presStyleIdx="0" presStyleCnt="3" custScaleX="12517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FF1960A-E1A8-4EBE-B5F7-55348561D2D3}" type="pres">
      <dgm:prSet presAssocID="{5C100DC0-76A2-422E-8CCB-435B0A6C94BE}" presName="hierChild4" presStyleCnt="0"/>
      <dgm:spPr/>
    </dgm:pt>
    <dgm:pt modelId="{4520D24C-3E43-4B04-B0F5-8F8EB9339AB7}" type="pres">
      <dgm:prSet presAssocID="{24DC2E8A-9F86-4356-83A9-581855EC8838}" presName="Name17" presStyleLbl="parChTrans1D3" presStyleIdx="1" presStyleCnt="3"/>
      <dgm:spPr/>
      <dgm:t>
        <a:bodyPr/>
        <a:lstStyle/>
        <a:p>
          <a:endParaRPr lang="ru-RU"/>
        </a:p>
      </dgm:t>
    </dgm:pt>
    <dgm:pt modelId="{E417CB53-AA25-4299-87F6-A0C1BD8246BB}" type="pres">
      <dgm:prSet presAssocID="{31CB3BBE-9515-4F06-B90D-36677781D107}" presName="hierRoot3" presStyleCnt="0"/>
      <dgm:spPr/>
    </dgm:pt>
    <dgm:pt modelId="{13C05A96-001C-4D00-A8A9-8936542AA009}" type="pres">
      <dgm:prSet presAssocID="{31CB3BBE-9515-4F06-B90D-36677781D107}" presName="composite3" presStyleCnt="0"/>
      <dgm:spPr/>
    </dgm:pt>
    <dgm:pt modelId="{2B4724A9-8179-4B1D-8F4D-8D7754595F5F}" type="pres">
      <dgm:prSet presAssocID="{31CB3BBE-9515-4F06-B90D-36677781D107}" presName="background3" presStyleLbl="node3" presStyleIdx="1" presStyleCnt="3"/>
      <dgm:spPr/>
    </dgm:pt>
    <dgm:pt modelId="{E9845B27-5FCD-4C11-AD07-1227A31F844E}" type="pres">
      <dgm:prSet presAssocID="{31CB3BBE-9515-4F06-B90D-36677781D107}" presName="text3" presStyleLbl="fgAcc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95DE30C-EEA8-4E73-A55E-E3E2676B36E4}" type="pres">
      <dgm:prSet presAssocID="{31CB3BBE-9515-4F06-B90D-36677781D107}" presName="hierChild4" presStyleCnt="0"/>
      <dgm:spPr/>
    </dgm:pt>
    <dgm:pt modelId="{DD1F778A-5F01-4978-8828-792399E9A9C0}" type="pres">
      <dgm:prSet presAssocID="{0252BADF-F1BC-4864-B91A-67B7312C85D2}" presName="Name10" presStyleLbl="parChTrans1D2" presStyleIdx="1" presStyleCnt="2"/>
      <dgm:spPr/>
      <dgm:t>
        <a:bodyPr/>
        <a:lstStyle/>
        <a:p>
          <a:endParaRPr lang="ru-RU"/>
        </a:p>
      </dgm:t>
    </dgm:pt>
    <dgm:pt modelId="{1EA76572-9370-4141-881E-7E629F3F6CC6}" type="pres">
      <dgm:prSet presAssocID="{FD3A6736-208F-4E8D-8973-F8201992CBEB}" presName="hierRoot2" presStyleCnt="0"/>
      <dgm:spPr/>
    </dgm:pt>
    <dgm:pt modelId="{5F9BA259-B4E7-4FB3-9896-54037415C5D3}" type="pres">
      <dgm:prSet presAssocID="{FD3A6736-208F-4E8D-8973-F8201992CBEB}" presName="composite2" presStyleCnt="0"/>
      <dgm:spPr/>
    </dgm:pt>
    <dgm:pt modelId="{5ADAB45E-E00A-41A6-B3FB-635FAF9E3DD3}" type="pres">
      <dgm:prSet presAssocID="{FD3A6736-208F-4E8D-8973-F8201992CBEB}" presName="background2" presStyleLbl="node2" presStyleIdx="1" presStyleCnt="2"/>
      <dgm:spPr/>
    </dgm:pt>
    <dgm:pt modelId="{FEFE901F-D768-4CBC-A5DF-623E51665E66}" type="pres">
      <dgm:prSet presAssocID="{FD3A6736-208F-4E8D-8973-F8201992CBEB}" presName="text2" presStyleLbl="fgAcc2" presStyleIdx="1" presStyleCnt="2" custScaleX="118589" custScaleY="660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7980EF1-7AC2-4F49-9C59-E4DB8C21398B}" type="pres">
      <dgm:prSet presAssocID="{FD3A6736-208F-4E8D-8973-F8201992CBEB}" presName="hierChild3" presStyleCnt="0"/>
      <dgm:spPr/>
    </dgm:pt>
    <dgm:pt modelId="{75C8704A-9CE1-4119-B37D-1D02D6BF1978}" type="pres">
      <dgm:prSet presAssocID="{345E6F17-D039-44B2-8304-036B73FA5E5A}" presName="Name17" presStyleLbl="parChTrans1D3" presStyleIdx="2" presStyleCnt="3"/>
      <dgm:spPr/>
      <dgm:t>
        <a:bodyPr/>
        <a:lstStyle/>
        <a:p>
          <a:endParaRPr lang="ru-RU"/>
        </a:p>
      </dgm:t>
    </dgm:pt>
    <dgm:pt modelId="{AC0E97E5-E19B-4A36-8A29-D830A7D1CAFC}" type="pres">
      <dgm:prSet presAssocID="{C0F05989-5C3A-4BF6-AD21-4D365904626F}" presName="hierRoot3" presStyleCnt="0"/>
      <dgm:spPr/>
    </dgm:pt>
    <dgm:pt modelId="{8450FDA1-9BA5-4C4A-A2F7-C51137C198E5}" type="pres">
      <dgm:prSet presAssocID="{C0F05989-5C3A-4BF6-AD21-4D365904626F}" presName="composite3" presStyleCnt="0"/>
      <dgm:spPr/>
    </dgm:pt>
    <dgm:pt modelId="{6495C4DB-A6F8-4087-A820-6400FF711B3B}" type="pres">
      <dgm:prSet presAssocID="{C0F05989-5C3A-4BF6-AD21-4D365904626F}" presName="background3" presStyleLbl="node3" presStyleIdx="2" presStyleCnt="3"/>
      <dgm:spPr/>
    </dgm:pt>
    <dgm:pt modelId="{6DB89449-2B2D-4306-A61E-EFC1965AB9F4}" type="pres">
      <dgm:prSet presAssocID="{C0F05989-5C3A-4BF6-AD21-4D365904626F}" presName="text3" presStyleLbl="fgAcc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D223F56-A534-4C20-957A-975B392C0F21}" type="pres">
      <dgm:prSet presAssocID="{C0F05989-5C3A-4BF6-AD21-4D365904626F}" presName="hierChild4" presStyleCnt="0"/>
      <dgm:spPr/>
    </dgm:pt>
  </dgm:ptLst>
  <dgm:cxnLst>
    <dgm:cxn modelId="{CCFA934B-9F50-45B6-8B8C-343E0DC21DF7}" srcId="{FD3A6736-208F-4E8D-8973-F8201992CBEB}" destId="{C0F05989-5C3A-4BF6-AD21-4D365904626F}" srcOrd="0" destOrd="0" parTransId="{345E6F17-D039-44B2-8304-036B73FA5E5A}" sibTransId="{07451462-E166-4003-AD46-A7C71B080E18}"/>
    <dgm:cxn modelId="{129999BD-D282-4503-9DB4-945ABEF2E3A0}" type="presOf" srcId="{FD3A6736-208F-4E8D-8973-F8201992CBEB}" destId="{FEFE901F-D768-4CBC-A5DF-623E51665E66}" srcOrd="0" destOrd="0" presId="urn:microsoft.com/office/officeart/2005/8/layout/hierarchy1"/>
    <dgm:cxn modelId="{16A44390-21AE-4522-8BDC-257D8F4976E6}" type="presOf" srcId="{0252BADF-F1BC-4864-B91A-67B7312C85D2}" destId="{DD1F778A-5F01-4978-8828-792399E9A9C0}" srcOrd="0" destOrd="0" presId="urn:microsoft.com/office/officeart/2005/8/layout/hierarchy1"/>
    <dgm:cxn modelId="{ADEE886A-0C28-4247-8E52-E4B8F0DFE8C5}" srcId="{A6EAF111-7473-40E7-8914-C3A6968DD505}" destId="{5C100DC0-76A2-422E-8CCB-435B0A6C94BE}" srcOrd="0" destOrd="0" parTransId="{731733D8-3389-4069-B923-E609D791C4C9}" sibTransId="{362DF852-25C5-4845-87FF-4A62B8BD554C}"/>
    <dgm:cxn modelId="{87605168-1424-484B-9121-01F6F12EF5B6}" type="presOf" srcId="{65AD46CF-82E1-4AFC-85EC-0369223CEDF2}" destId="{D9F1FBAC-9FDF-437A-8CA7-874C1FDB243A}" srcOrd="0" destOrd="0" presId="urn:microsoft.com/office/officeart/2005/8/layout/hierarchy1"/>
    <dgm:cxn modelId="{5C6152C4-F623-45B5-BFFB-0CB6CC971A5A}" srcId="{2397B1BC-7F46-4A0F-92E6-C2B2BC6DF026}" destId="{A6EAF111-7473-40E7-8914-C3A6968DD505}" srcOrd="0" destOrd="0" parTransId="{65AD46CF-82E1-4AFC-85EC-0369223CEDF2}" sibTransId="{DA38583E-879C-4460-BCAC-799766FE05F0}"/>
    <dgm:cxn modelId="{57E444E6-5495-4FF2-9202-F10C0BBAEE39}" type="presOf" srcId="{345E6F17-D039-44B2-8304-036B73FA5E5A}" destId="{75C8704A-9CE1-4119-B37D-1D02D6BF1978}" srcOrd="0" destOrd="0" presId="urn:microsoft.com/office/officeart/2005/8/layout/hierarchy1"/>
    <dgm:cxn modelId="{4C306C11-6EBA-4C3D-A144-0C098ACD6ACD}" type="presOf" srcId="{A6EAF111-7473-40E7-8914-C3A6968DD505}" destId="{F0D8C8CA-2B74-459F-9AA0-D224E0CED119}" srcOrd="0" destOrd="0" presId="urn:microsoft.com/office/officeart/2005/8/layout/hierarchy1"/>
    <dgm:cxn modelId="{62F29BF5-285A-443B-BC3B-7DEE592E7928}" type="presOf" srcId="{2397B1BC-7F46-4A0F-92E6-C2B2BC6DF026}" destId="{CF6C3570-5D94-4E31-87FE-3AEEFE6A2BA9}" srcOrd="0" destOrd="0" presId="urn:microsoft.com/office/officeart/2005/8/layout/hierarchy1"/>
    <dgm:cxn modelId="{B6DA5356-8565-4F0F-904F-74C9EA442925}" type="presOf" srcId="{24DC2E8A-9F86-4356-83A9-581855EC8838}" destId="{4520D24C-3E43-4B04-B0F5-8F8EB9339AB7}" srcOrd="0" destOrd="0" presId="urn:microsoft.com/office/officeart/2005/8/layout/hierarchy1"/>
    <dgm:cxn modelId="{AB2BB073-35BA-4D84-A919-9EEF43D301FB}" srcId="{3EA80C59-F4B5-48E6-9BD5-107FA9AC9FB8}" destId="{2397B1BC-7F46-4A0F-92E6-C2B2BC6DF026}" srcOrd="0" destOrd="0" parTransId="{36D25EA9-7BBC-4B12-BE1F-D11DD504D107}" sibTransId="{70D0D638-712D-44C6-A77C-C647BCDC0F2D}"/>
    <dgm:cxn modelId="{A75ADBF8-F0B7-45C9-8901-0E4E10EE2EF3}" type="presOf" srcId="{C0F05989-5C3A-4BF6-AD21-4D365904626F}" destId="{6DB89449-2B2D-4306-A61E-EFC1965AB9F4}" srcOrd="0" destOrd="0" presId="urn:microsoft.com/office/officeart/2005/8/layout/hierarchy1"/>
    <dgm:cxn modelId="{73320622-CF7F-4707-A585-F85E92B80C06}" type="presOf" srcId="{5C100DC0-76A2-422E-8CCB-435B0A6C94BE}" destId="{2440F451-6920-4D22-9C44-EAFD02CCEC49}" srcOrd="0" destOrd="0" presId="urn:microsoft.com/office/officeart/2005/8/layout/hierarchy1"/>
    <dgm:cxn modelId="{62159ABB-3762-4BD2-B453-9ADBB328F03B}" type="presOf" srcId="{3EA80C59-F4B5-48E6-9BD5-107FA9AC9FB8}" destId="{9F0EC027-3B9F-4D56-A9AF-504DC14068D9}" srcOrd="0" destOrd="0" presId="urn:microsoft.com/office/officeart/2005/8/layout/hierarchy1"/>
    <dgm:cxn modelId="{6FF92F3B-BB1F-45B5-B934-D05AFB5FE108}" srcId="{2397B1BC-7F46-4A0F-92E6-C2B2BC6DF026}" destId="{FD3A6736-208F-4E8D-8973-F8201992CBEB}" srcOrd="1" destOrd="0" parTransId="{0252BADF-F1BC-4864-B91A-67B7312C85D2}" sibTransId="{DCCB8E59-DB0A-4181-9C17-2E5DF4E25B4A}"/>
    <dgm:cxn modelId="{668C3F36-DFEA-48DC-AE18-D88F00DE211A}" type="presOf" srcId="{31CB3BBE-9515-4F06-B90D-36677781D107}" destId="{E9845B27-5FCD-4C11-AD07-1227A31F844E}" srcOrd="0" destOrd="0" presId="urn:microsoft.com/office/officeart/2005/8/layout/hierarchy1"/>
    <dgm:cxn modelId="{938BDC2F-FD76-4400-94AC-DCA4632D870E}" srcId="{A6EAF111-7473-40E7-8914-C3A6968DD505}" destId="{31CB3BBE-9515-4F06-B90D-36677781D107}" srcOrd="1" destOrd="0" parTransId="{24DC2E8A-9F86-4356-83A9-581855EC8838}" sibTransId="{EB8CD696-5325-4A7B-9FA3-466A8803E6D6}"/>
    <dgm:cxn modelId="{AC43E155-ADE4-40C6-B412-674113B933A3}" type="presOf" srcId="{731733D8-3389-4069-B923-E609D791C4C9}" destId="{1D7A33EA-99CD-42AA-905F-76FC9E171583}" srcOrd="0" destOrd="0" presId="urn:microsoft.com/office/officeart/2005/8/layout/hierarchy1"/>
    <dgm:cxn modelId="{FB384F8F-5F23-4C6E-8FB8-428CEB5CA116}" type="presParOf" srcId="{9F0EC027-3B9F-4D56-A9AF-504DC14068D9}" destId="{F6613F1A-C13C-4B32-A3A7-2B67B002FE46}" srcOrd="0" destOrd="0" presId="urn:microsoft.com/office/officeart/2005/8/layout/hierarchy1"/>
    <dgm:cxn modelId="{9A9BC940-C134-4505-A737-D7596112BBB2}" type="presParOf" srcId="{F6613F1A-C13C-4B32-A3A7-2B67B002FE46}" destId="{CB44E7BE-5DAF-40BD-AB3D-54643625E6E2}" srcOrd="0" destOrd="0" presId="urn:microsoft.com/office/officeart/2005/8/layout/hierarchy1"/>
    <dgm:cxn modelId="{6118F83C-D02A-4708-8705-14151BF527CD}" type="presParOf" srcId="{CB44E7BE-5DAF-40BD-AB3D-54643625E6E2}" destId="{EE856910-5B64-4323-B534-2A16B7CE6780}" srcOrd="0" destOrd="0" presId="urn:microsoft.com/office/officeart/2005/8/layout/hierarchy1"/>
    <dgm:cxn modelId="{93074E8D-A864-480C-87CA-7FB4C137092E}" type="presParOf" srcId="{CB44E7BE-5DAF-40BD-AB3D-54643625E6E2}" destId="{CF6C3570-5D94-4E31-87FE-3AEEFE6A2BA9}" srcOrd="1" destOrd="0" presId="urn:microsoft.com/office/officeart/2005/8/layout/hierarchy1"/>
    <dgm:cxn modelId="{7774B2FD-B8F6-4BE5-AADA-47C6F7F37881}" type="presParOf" srcId="{F6613F1A-C13C-4B32-A3A7-2B67B002FE46}" destId="{1580A9DA-3738-4D09-AA5B-FE3CBDBD6BA4}" srcOrd="1" destOrd="0" presId="urn:microsoft.com/office/officeart/2005/8/layout/hierarchy1"/>
    <dgm:cxn modelId="{A0B56E4F-7EE8-4B44-8C2E-2ABE76E75008}" type="presParOf" srcId="{1580A9DA-3738-4D09-AA5B-FE3CBDBD6BA4}" destId="{D9F1FBAC-9FDF-437A-8CA7-874C1FDB243A}" srcOrd="0" destOrd="0" presId="urn:microsoft.com/office/officeart/2005/8/layout/hierarchy1"/>
    <dgm:cxn modelId="{63D04B30-29A3-480B-9AC9-4810C4D42FF1}" type="presParOf" srcId="{1580A9DA-3738-4D09-AA5B-FE3CBDBD6BA4}" destId="{3DF27577-D81F-4C43-947A-352C6FA345C1}" srcOrd="1" destOrd="0" presId="urn:microsoft.com/office/officeart/2005/8/layout/hierarchy1"/>
    <dgm:cxn modelId="{59C5D176-2EF8-4831-A9C2-BC317638A950}" type="presParOf" srcId="{3DF27577-D81F-4C43-947A-352C6FA345C1}" destId="{7B8717F9-D5FE-4CA2-9F60-DE7CF0D9D5A6}" srcOrd="0" destOrd="0" presId="urn:microsoft.com/office/officeart/2005/8/layout/hierarchy1"/>
    <dgm:cxn modelId="{0F1654A5-EC3E-40F1-944B-6758D0E3AD3F}" type="presParOf" srcId="{7B8717F9-D5FE-4CA2-9F60-DE7CF0D9D5A6}" destId="{F9212410-5070-462F-A985-A58D38860215}" srcOrd="0" destOrd="0" presId="urn:microsoft.com/office/officeart/2005/8/layout/hierarchy1"/>
    <dgm:cxn modelId="{4D299AE4-415E-43C5-82AF-3A65E7368F98}" type="presParOf" srcId="{7B8717F9-D5FE-4CA2-9F60-DE7CF0D9D5A6}" destId="{F0D8C8CA-2B74-459F-9AA0-D224E0CED119}" srcOrd="1" destOrd="0" presId="urn:microsoft.com/office/officeart/2005/8/layout/hierarchy1"/>
    <dgm:cxn modelId="{2C98128C-B830-455E-A7A4-5085A228E01F}" type="presParOf" srcId="{3DF27577-D81F-4C43-947A-352C6FA345C1}" destId="{0E373A4E-4CE3-4695-AE77-7116D36FB4E4}" srcOrd="1" destOrd="0" presId="urn:microsoft.com/office/officeart/2005/8/layout/hierarchy1"/>
    <dgm:cxn modelId="{75BE5830-5C0F-4113-AA77-E783EE53482E}" type="presParOf" srcId="{0E373A4E-4CE3-4695-AE77-7116D36FB4E4}" destId="{1D7A33EA-99CD-42AA-905F-76FC9E171583}" srcOrd="0" destOrd="0" presId="urn:microsoft.com/office/officeart/2005/8/layout/hierarchy1"/>
    <dgm:cxn modelId="{C7EE258E-1EC8-461F-A331-906C5F8FA788}" type="presParOf" srcId="{0E373A4E-4CE3-4695-AE77-7116D36FB4E4}" destId="{6C241550-CCA6-430A-8D5C-AEA0F549CD63}" srcOrd="1" destOrd="0" presId="urn:microsoft.com/office/officeart/2005/8/layout/hierarchy1"/>
    <dgm:cxn modelId="{0401383C-C624-4486-91C7-D8548FB97FA6}" type="presParOf" srcId="{6C241550-CCA6-430A-8D5C-AEA0F549CD63}" destId="{13182D2F-BA9D-42C5-9DCB-53407266C9C0}" srcOrd="0" destOrd="0" presId="urn:microsoft.com/office/officeart/2005/8/layout/hierarchy1"/>
    <dgm:cxn modelId="{0C280872-5461-42B1-B884-AA37BF767A4E}" type="presParOf" srcId="{13182D2F-BA9D-42C5-9DCB-53407266C9C0}" destId="{B62C78A0-1423-473B-8C5C-2A2291738F40}" srcOrd="0" destOrd="0" presId="urn:microsoft.com/office/officeart/2005/8/layout/hierarchy1"/>
    <dgm:cxn modelId="{257084C2-BD0B-4B25-9B03-2FE75B76681F}" type="presParOf" srcId="{13182D2F-BA9D-42C5-9DCB-53407266C9C0}" destId="{2440F451-6920-4D22-9C44-EAFD02CCEC49}" srcOrd="1" destOrd="0" presId="urn:microsoft.com/office/officeart/2005/8/layout/hierarchy1"/>
    <dgm:cxn modelId="{BB40589D-22AE-4F20-803E-464CA5B22830}" type="presParOf" srcId="{6C241550-CCA6-430A-8D5C-AEA0F549CD63}" destId="{9FF1960A-E1A8-4EBE-B5F7-55348561D2D3}" srcOrd="1" destOrd="0" presId="urn:microsoft.com/office/officeart/2005/8/layout/hierarchy1"/>
    <dgm:cxn modelId="{3D51E3EC-FF31-4DFC-B0DE-4C6E049560D3}" type="presParOf" srcId="{0E373A4E-4CE3-4695-AE77-7116D36FB4E4}" destId="{4520D24C-3E43-4B04-B0F5-8F8EB9339AB7}" srcOrd="2" destOrd="0" presId="urn:microsoft.com/office/officeart/2005/8/layout/hierarchy1"/>
    <dgm:cxn modelId="{92A1D3D9-7E2D-42DD-82FA-81F8BC75F34A}" type="presParOf" srcId="{0E373A4E-4CE3-4695-AE77-7116D36FB4E4}" destId="{E417CB53-AA25-4299-87F6-A0C1BD8246BB}" srcOrd="3" destOrd="0" presId="urn:microsoft.com/office/officeart/2005/8/layout/hierarchy1"/>
    <dgm:cxn modelId="{3E2C48B1-0EAC-4EB2-806D-4FB1E9993462}" type="presParOf" srcId="{E417CB53-AA25-4299-87F6-A0C1BD8246BB}" destId="{13C05A96-001C-4D00-A8A9-8936542AA009}" srcOrd="0" destOrd="0" presId="urn:microsoft.com/office/officeart/2005/8/layout/hierarchy1"/>
    <dgm:cxn modelId="{3406F976-BB43-4913-BD4F-2BB3F7C76148}" type="presParOf" srcId="{13C05A96-001C-4D00-A8A9-8936542AA009}" destId="{2B4724A9-8179-4B1D-8F4D-8D7754595F5F}" srcOrd="0" destOrd="0" presId="urn:microsoft.com/office/officeart/2005/8/layout/hierarchy1"/>
    <dgm:cxn modelId="{D19FE002-CA45-4A62-AED5-E5D7E7F1EF2B}" type="presParOf" srcId="{13C05A96-001C-4D00-A8A9-8936542AA009}" destId="{E9845B27-5FCD-4C11-AD07-1227A31F844E}" srcOrd="1" destOrd="0" presId="urn:microsoft.com/office/officeart/2005/8/layout/hierarchy1"/>
    <dgm:cxn modelId="{095AC823-1955-4072-878C-93EAAB8A2419}" type="presParOf" srcId="{E417CB53-AA25-4299-87F6-A0C1BD8246BB}" destId="{C95DE30C-EEA8-4E73-A55E-E3E2676B36E4}" srcOrd="1" destOrd="0" presId="urn:microsoft.com/office/officeart/2005/8/layout/hierarchy1"/>
    <dgm:cxn modelId="{863D5216-9F3F-455B-A254-B7C7615DA38D}" type="presParOf" srcId="{1580A9DA-3738-4D09-AA5B-FE3CBDBD6BA4}" destId="{DD1F778A-5F01-4978-8828-792399E9A9C0}" srcOrd="2" destOrd="0" presId="urn:microsoft.com/office/officeart/2005/8/layout/hierarchy1"/>
    <dgm:cxn modelId="{55DA1A99-BB13-4D63-8BEF-F9ABD01438F0}" type="presParOf" srcId="{1580A9DA-3738-4D09-AA5B-FE3CBDBD6BA4}" destId="{1EA76572-9370-4141-881E-7E629F3F6CC6}" srcOrd="3" destOrd="0" presId="urn:microsoft.com/office/officeart/2005/8/layout/hierarchy1"/>
    <dgm:cxn modelId="{7BD1D6CF-A8C9-4945-8491-111C614C9E5F}" type="presParOf" srcId="{1EA76572-9370-4141-881E-7E629F3F6CC6}" destId="{5F9BA259-B4E7-4FB3-9896-54037415C5D3}" srcOrd="0" destOrd="0" presId="urn:microsoft.com/office/officeart/2005/8/layout/hierarchy1"/>
    <dgm:cxn modelId="{F3215E94-515C-4CE3-AFC1-622812B64517}" type="presParOf" srcId="{5F9BA259-B4E7-4FB3-9896-54037415C5D3}" destId="{5ADAB45E-E00A-41A6-B3FB-635FAF9E3DD3}" srcOrd="0" destOrd="0" presId="urn:microsoft.com/office/officeart/2005/8/layout/hierarchy1"/>
    <dgm:cxn modelId="{A4F6092D-EFE3-473E-8808-13FF000DF87B}" type="presParOf" srcId="{5F9BA259-B4E7-4FB3-9896-54037415C5D3}" destId="{FEFE901F-D768-4CBC-A5DF-623E51665E66}" srcOrd="1" destOrd="0" presId="urn:microsoft.com/office/officeart/2005/8/layout/hierarchy1"/>
    <dgm:cxn modelId="{24CAF3FA-C622-4227-BE82-60A7141CF1E2}" type="presParOf" srcId="{1EA76572-9370-4141-881E-7E629F3F6CC6}" destId="{C7980EF1-7AC2-4F49-9C59-E4DB8C21398B}" srcOrd="1" destOrd="0" presId="urn:microsoft.com/office/officeart/2005/8/layout/hierarchy1"/>
    <dgm:cxn modelId="{E548B068-7531-440D-84F5-D08230CEE398}" type="presParOf" srcId="{C7980EF1-7AC2-4F49-9C59-E4DB8C21398B}" destId="{75C8704A-9CE1-4119-B37D-1D02D6BF1978}" srcOrd="0" destOrd="0" presId="urn:microsoft.com/office/officeart/2005/8/layout/hierarchy1"/>
    <dgm:cxn modelId="{F63213C7-946C-4842-A6C5-D9677CFA7171}" type="presParOf" srcId="{C7980EF1-7AC2-4F49-9C59-E4DB8C21398B}" destId="{AC0E97E5-E19B-4A36-8A29-D830A7D1CAFC}" srcOrd="1" destOrd="0" presId="urn:microsoft.com/office/officeart/2005/8/layout/hierarchy1"/>
    <dgm:cxn modelId="{5B793C3E-2C36-4227-8723-C0C5DC7352A1}" type="presParOf" srcId="{AC0E97E5-E19B-4A36-8A29-D830A7D1CAFC}" destId="{8450FDA1-9BA5-4C4A-A2F7-C51137C198E5}" srcOrd="0" destOrd="0" presId="urn:microsoft.com/office/officeart/2005/8/layout/hierarchy1"/>
    <dgm:cxn modelId="{E7583D6C-4647-49B7-9AFD-591804A9AB76}" type="presParOf" srcId="{8450FDA1-9BA5-4C4A-A2F7-C51137C198E5}" destId="{6495C4DB-A6F8-4087-A820-6400FF711B3B}" srcOrd="0" destOrd="0" presId="urn:microsoft.com/office/officeart/2005/8/layout/hierarchy1"/>
    <dgm:cxn modelId="{92A84391-454A-4BA0-91FF-D03296EBFC4F}" type="presParOf" srcId="{8450FDA1-9BA5-4C4A-A2F7-C51137C198E5}" destId="{6DB89449-2B2D-4306-A61E-EFC1965AB9F4}" srcOrd="1" destOrd="0" presId="urn:microsoft.com/office/officeart/2005/8/layout/hierarchy1"/>
    <dgm:cxn modelId="{F96ED5B3-E364-4FC2-A415-102539430B73}" type="presParOf" srcId="{AC0E97E5-E19B-4A36-8A29-D830A7D1CAFC}" destId="{3D223F56-A534-4C20-957A-975B392C0F2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4A56A8C-F4F7-428F-8D16-E135A74DDDFE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34D131B-99FD-4E1E-9E24-8CB0F0632777}">
      <dgm:prSet phldrT="[Текст]" custT="1"/>
      <dgm:spPr/>
      <dgm:t>
        <a:bodyPr/>
        <a:lstStyle/>
        <a:p>
          <a:r>
            <a:rPr lang="ru-RU" sz="2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конкурс «Лучшая семья Архангельской области</a:t>
          </a:r>
          <a:r>
            <a:rPr lang="ru-RU" sz="1400" b="1" i="1" dirty="0" smtClean="0">
              <a:solidFill>
                <a:srgbClr val="002060"/>
              </a:solidFill>
            </a:rPr>
            <a:t>»</a:t>
          </a:r>
          <a:endParaRPr lang="ru-RU" sz="1400" b="1" i="1" dirty="0">
            <a:solidFill>
              <a:srgbClr val="002060"/>
            </a:solidFill>
          </a:endParaRPr>
        </a:p>
      </dgm:t>
    </dgm:pt>
    <dgm:pt modelId="{48E2795E-169E-4561-A70B-C8A61F134E99}" type="parTrans" cxnId="{5B3E4989-95CF-4CFC-AA96-77D4D21F9989}">
      <dgm:prSet/>
      <dgm:spPr/>
      <dgm:t>
        <a:bodyPr/>
        <a:lstStyle/>
        <a:p>
          <a:endParaRPr lang="ru-RU"/>
        </a:p>
      </dgm:t>
    </dgm:pt>
    <dgm:pt modelId="{7FBECD90-CCDB-424F-832A-B7E5E3A20BDB}" type="sibTrans" cxnId="{5B3E4989-95CF-4CFC-AA96-77D4D21F9989}">
      <dgm:prSet/>
      <dgm:spPr/>
      <dgm:t>
        <a:bodyPr/>
        <a:lstStyle/>
        <a:p>
          <a:endParaRPr lang="ru-RU"/>
        </a:p>
      </dgm:t>
    </dgm:pt>
    <dgm:pt modelId="{ADA22C24-3674-40D4-8B3B-26BA2F2266FE}">
      <dgm:prSet phldrT="[Текст]" custT="1"/>
      <dgm:spPr/>
      <dgm:t>
        <a:bodyPr/>
        <a:lstStyle/>
        <a:p>
          <a:r>
            <a:rPr lang="ru-RU" sz="2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специальный диплом «Признательность» для многодетных семей района</a:t>
          </a:r>
          <a:endParaRPr lang="ru-RU" sz="2400" b="1" i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67B43E7-FD90-4925-829B-A3A9ECF81357}" type="parTrans" cxnId="{CE5BB652-04E3-4E9A-B545-DBC93D3023CC}">
      <dgm:prSet/>
      <dgm:spPr/>
      <dgm:t>
        <a:bodyPr/>
        <a:lstStyle/>
        <a:p>
          <a:endParaRPr lang="ru-RU"/>
        </a:p>
      </dgm:t>
    </dgm:pt>
    <dgm:pt modelId="{5751D6D2-F32C-4D84-BD60-65DEBA86FECE}" type="sibTrans" cxnId="{CE5BB652-04E3-4E9A-B545-DBC93D3023CC}">
      <dgm:prSet/>
      <dgm:spPr/>
      <dgm:t>
        <a:bodyPr/>
        <a:lstStyle/>
        <a:p>
          <a:endParaRPr lang="ru-RU"/>
        </a:p>
      </dgm:t>
    </dgm:pt>
    <dgm:pt modelId="{601A35C2-57AC-48D1-B9C8-6A73F05B0F5C}">
      <dgm:prSet phldrT="[Текст]" custT="1"/>
      <dgm:spPr/>
      <dgm:t>
        <a:bodyPr/>
        <a:lstStyle/>
        <a:p>
          <a:r>
            <a:rPr lang="ru-RU" sz="2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конкурс «Отец – ответственная должность</a:t>
          </a:r>
          <a:r>
            <a: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»</a:t>
          </a:r>
          <a:endParaRPr lang="ru-RU" sz="24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746D354-39E3-41E1-B2C9-6DB6E451430E}" type="parTrans" cxnId="{FD91ED84-A652-4830-8050-9617CE17ED76}">
      <dgm:prSet/>
      <dgm:spPr/>
      <dgm:t>
        <a:bodyPr/>
        <a:lstStyle/>
        <a:p>
          <a:endParaRPr lang="ru-RU"/>
        </a:p>
      </dgm:t>
    </dgm:pt>
    <dgm:pt modelId="{39D20770-0EE1-458A-8E51-982605E95D3C}" type="sibTrans" cxnId="{FD91ED84-A652-4830-8050-9617CE17ED76}">
      <dgm:prSet/>
      <dgm:spPr/>
      <dgm:t>
        <a:bodyPr/>
        <a:lstStyle/>
        <a:p>
          <a:endParaRPr lang="ru-RU"/>
        </a:p>
      </dgm:t>
    </dgm:pt>
    <dgm:pt modelId="{12CE18F9-D394-4FE2-BC79-A98144312784}">
      <dgm:prSet phldrT="[Текст]" custT="1"/>
      <dgm:spPr/>
      <dgm:t>
        <a:bodyPr/>
        <a:lstStyle/>
        <a:p>
          <a:r>
            <a:rPr lang="ru-RU" sz="2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проведение семейных фотоконкурсов</a:t>
          </a:r>
          <a:endParaRPr lang="ru-RU" sz="2400" b="1" i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F72635C-5DBA-4E70-B35E-EA3ABAE934B3}" type="parTrans" cxnId="{A35DA153-4E88-49C9-B56B-DFFF963ADF7F}">
      <dgm:prSet/>
      <dgm:spPr/>
      <dgm:t>
        <a:bodyPr/>
        <a:lstStyle/>
        <a:p>
          <a:endParaRPr lang="ru-RU"/>
        </a:p>
      </dgm:t>
    </dgm:pt>
    <dgm:pt modelId="{EC536FC6-EC1C-4F02-8A31-502ADE92316F}" type="sibTrans" cxnId="{A35DA153-4E88-49C9-B56B-DFFF963ADF7F}">
      <dgm:prSet/>
      <dgm:spPr/>
      <dgm:t>
        <a:bodyPr/>
        <a:lstStyle/>
        <a:p>
          <a:endParaRPr lang="ru-RU"/>
        </a:p>
      </dgm:t>
    </dgm:pt>
    <dgm:pt modelId="{0310D90F-8A4F-45FE-9A80-17F4C6E87E98}" type="pres">
      <dgm:prSet presAssocID="{84A56A8C-F4F7-428F-8D16-E135A74DDDFE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45662F5-7EE4-4048-AB50-D28198AB3666}" type="pres">
      <dgm:prSet presAssocID="{84A56A8C-F4F7-428F-8D16-E135A74DDDFE}" presName="pyramid" presStyleLbl="node1" presStyleIdx="0" presStyleCnt="1"/>
      <dgm:spPr>
        <a:solidFill>
          <a:srgbClr val="FF0000"/>
        </a:solidFill>
      </dgm:spPr>
    </dgm:pt>
    <dgm:pt modelId="{4FCF9A64-8B90-4D65-A01C-F4E9A4F36703}" type="pres">
      <dgm:prSet presAssocID="{84A56A8C-F4F7-428F-8D16-E135A74DDDFE}" presName="theList" presStyleCnt="0"/>
      <dgm:spPr/>
    </dgm:pt>
    <dgm:pt modelId="{827A44DD-F673-4D54-8544-3A79B82AC3F5}" type="pres">
      <dgm:prSet presAssocID="{634D131B-99FD-4E1E-9E24-8CB0F0632777}" presName="aNode" presStyleLbl="fgAcc1" presStyleIdx="0" presStyleCnt="4" custScaleX="2008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AAE9AF-5D57-40EC-A603-38733D0D6AD2}" type="pres">
      <dgm:prSet presAssocID="{634D131B-99FD-4E1E-9E24-8CB0F0632777}" presName="aSpace" presStyleCnt="0"/>
      <dgm:spPr/>
    </dgm:pt>
    <dgm:pt modelId="{D30D148A-8D4A-458C-A31D-AC54223B95C7}" type="pres">
      <dgm:prSet presAssocID="{ADA22C24-3674-40D4-8B3B-26BA2F2266FE}" presName="aNode" presStyleLbl="fgAcc1" presStyleIdx="1" presStyleCnt="4" custScaleX="2123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D9AB27-2373-4AFD-B044-7538AD53726A}" type="pres">
      <dgm:prSet presAssocID="{ADA22C24-3674-40D4-8B3B-26BA2F2266FE}" presName="aSpace" presStyleCnt="0"/>
      <dgm:spPr/>
    </dgm:pt>
    <dgm:pt modelId="{A002060D-00A6-430D-AB3C-FCF15629AB14}" type="pres">
      <dgm:prSet presAssocID="{601A35C2-57AC-48D1-B9C8-6A73F05B0F5C}" presName="aNode" presStyleLbl="fgAcc1" presStyleIdx="2" presStyleCnt="4" custScaleX="2280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1630D0-6CB7-48DB-866A-39B88225BA6B}" type="pres">
      <dgm:prSet presAssocID="{601A35C2-57AC-48D1-B9C8-6A73F05B0F5C}" presName="aSpace" presStyleCnt="0"/>
      <dgm:spPr/>
    </dgm:pt>
    <dgm:pt modelId="{54BDBE56-7700-4656-9977-14020CD9990E}" type="pres">
      <dgm:prSet presAssocID="{12CE18F9-D394-4FE2-BC79-A98144312784}" presName="aNode" presStyleLbl="fgAcc1" presStyleIdx="3" presStyleCnt="4" custScaleX="2416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3A31EB-8EE3-445F-A6C1-1E087CB0A1B0}" type="pres">
      <dgm:prSet presAssocID="{12CE18F9-D394-4FE2-BC79-A98144312784}" presName="aSpace" presStyleCnt="0"/>
      <dgm:spPr/>
    </dgm:pt>
  </dgm:ptLst>
  <dgm:cxnLst>
    <dgm:cxn modelId="{3DF0A6E3-231F-417C-BA12-82A9948AA231}" type="presOf" srcId="{601A35C2-57AC-48D1-B9C8-6A73F05B0F5C}" destId="{A002060D-00A6-430D-AB3C-FCF15629AB14}" srcOrd="0" destOrd="0" presId="urn:microsoft.com/office/officeart/2005/8/layout/pyramid2"/>
    <dgm:cxn modelId="{7C53A979-99D6-43EA-8447-D2DDBDA41DC1}" type="presOf" srcId="{634D131B-99FD-4E1E-9E24-8CB0F0632777}" destId="{827A44DD-F673-4D54-8544-3A79B82AC3F5}" srcOrd="0" destOrd="0" presId="urn:microsoft.com/office/officeart/2005/8/layout/pyramid2"/>
    <dgm:cxn modelId="{A35DA153-4E88-49C9-B56B-DFFF963ADF7F}" srcId="{84A56A8C-F4F7-428F-8D16-E135A74DDDFE}" destId="{12CE18F9-D394-4FE2-BC79-A98144312784}" srcOrd="3" destOrd="0" parTransId="{5F72635C-5DBA-4E70-B35E-EA3ABAE934B3}" sibTransId="{EC536FC6-EC1C-4F02-8A31-502ADE92316F}"/>
    <dgm:cxn modelId="{FD91ED84-A652-4830-8050-9617CE17ED76}" srcId="{84A56A8C-F4F7-428F-8D16-E135A74DDDFE}" destId="{601A35C2-57AC-48D1-B9C8-6A73F05B0F5C}" srcOrd="2" destOrd="0" parTransId="{A746D354-39E3-41E1-B2C9-6DB6E451430E}" sibTransId="{39D20770-0EE1-458A-8E51-982605E95D3C}"/>
    <dgm:cxn modelId="{B56BAE38-2248-4271-ADEB-A9F577D485F7}" type="presOf" srcId="{ADA22C24-3674-40D4-8B3B-26BA2F2266FE}" destId="{D30D148A-8D4A-458C-A31D-AC54223B95C7}" srcOrd="0" destOrd="0" presId="urn:microsoft.com/office/officeart/2005/8/layout/pyramid2"/>
    <dgm:cxn modelId="{5B3E4989-95CF-4CFC-AA96-77D4D21F9989}" srcId="{84A56A8C-F4F7-428F-8D16-E135A74DDDFE}" destId="{634D131B-99FD-4E1E-9E24-8CB0F0632777}" srcOrd="0" destOrd="0" parTransId="{48E2795E-169E-4561-A70B-C8A61F134E99}" sibTransId="{7FBECD90-CCDB-424F-832A-B7E5E3A20BDB}"/>
    <dgm:cxn modelId="{01361BCC-879D-4BD6-8339-B6A084D3F5A4}" type="presOf" srcId="{12CE18F9-D394-4FE2-BC79-A98144312784}" destId="{54BDBE56-7700-4656-9977-14020CD9990E}" srcOrd="0" destOrd="0" presId="urn:microsoft.com/office/officeart/2005/8/layout/pyramid2"/>
    <dgm:cxn modelId="{CE5BB652-04E3-4E9A-B545-DBC93D3023CC}" srcId="{84A56A8C-F4F7-428F-8D16-E135A74DDDFE}" destId="{ADA22C24-3674-40D4-8B3B-26BA2F2266FE}" srcOrd="1" destOrd="0" parTransId="{D67B43E7-FD90-4925-829B-A3A9ECF81357}" sibTransId="{5751D6D2-F32C-4D84-BD60-65DEBA86FECE}"/>
    <dgm:cxn modelId="{41FBB4CB-2C94-465F-83D2-BEB49A37CCFC}" type="presOf" srcId="{84A56A8C-F4F7-428F-8D16-E135A74DDDFE}" destId="{0310D90F-8A4F-45FE-9A80-17F4C6E87E98}" srcOrd="0" destOrd="0" presId="urn:microsoft.com/office/officeart/2005/8/layout/pyramid2"/>
    <dgm:cxn modelId="{2F13FF3E-DAF6-48F9-BECA-EE6123669EEF}" type="presParOf" srcId="{0310D90F-8A4F-45FE-9A80-17F4C6E87E98}" destId="{545662F5-7EE4-4048-AB50-D28198AB3666}" srcOrd="0" destOrd="0" presId="urn:microsoft.com/office/officeart/2005/8/layout/pyramid2"/>
    <dgm:cxn modelId="{7470D2F9-923B-47B6-976F-91C5895003BB}" type="presParOf" srcId="{0310D90F-8A4F-45FE-9A80-17F4C6E87E98}" destId="{4FCF9A64-8B90-4D65-A01C-F4E9A4F36703}" srcOrd="1" destOrd="0" presId="urn:microsoft.com/office/officeart/2005/8/layout/pyramid2"/>
    <dgm:cxn modelId="{69707B10-D695-46E0-B4DC-E4C1EF5DF509}" type="presParOf" srcId="{4FCF9A64-8B90-4D65-A01C-F4E9A4F36703}" destId="{827A44DD-F673-4D54-8544-3A79B82AC3F5}" srcOrd="0" destOrd="0" presId="urn:microsoft.com/office/officeart/2005/8/layout/pyramid2"/>
    <dgm:cxn modelId="{217F92D7-9554-4693-B1EA-600AE0D0588A}" type="presParOf" srcId="{4FCF9A64-8B90-4D65-A01C-F4E9A4F36703}" destId="{E0AAE9AF-5D57-40EC-A603-38733D0D6AD2}" srcOrd="1" destOrd="0" presId="urn:microsoft.com/office/officeart/2005/8/layout/pyramid2"/>
    <dgm:cxn modelId="{A6009273-F6E1-4489-88B0-21F68AE9CDDE}" type="presParOf" srcId="{4FCF9A64-8B90-4D65-A01C-F4E9A4F36703}" destId="{D30D148A-8D4A-458C-A31D-AC54223B95C7}" srcOrd="2" destOrd="0" presId="urn:microsoft.com/office/officeart/2005/8/layout/pyramid2"/>
    <dgm:cxn modelId="{44DD032C-F0A4-46BC-88D6-F18D30CC784E}" type="presParOf" srcId="{4FCF9A64-8B90-4D65-A01C-F4E9A4F36703}" destId="{C7D9AB27-2373-4AFD-B044-7538AD53726A}" srcOrd="3" destOrd="0" presId="urn:microsoft.com/office/officeart/2005/8/layout/pyramid2"/>
    <dgm:cxn modelId="{1FE4AD9A-5B64-488B-8430-5265131BEAF6}" type="presParOf" srcId="{4FCF9A64-8B90-4D65-A01C-F4E9A4F36703}" destId="{A002060D-00A6-430D-AB3C-FCF15629AB14}" srcOrd="4" destOrd="0" presId="urn:microsoft.com/office/officeart/2005/8/layout/pyramid2"/>
    <dgm:cxn modelId="{8BC3DB40-F628-4896-BD3B-CCB41E593043}" type="presParOf" srcId="{4FCF9A64-8B90-4D65-A01C-F4E9A4F36703}" destId="{681630D0-6CB7-48DB-866A-39B88225BA6B}" srcOrd="5" destOrd="0" presId="urn:microsoft.com/office/officeart/2005/8/layout/pyramid2"/>
    <dgm:cxn modelId="{F5B24452-8286-4D73-A7D4-411100AAF256}" type="presParOf" srcId="{4FCF9A64-8B90-4D65-A01C-F4E9A4F36703}" destId="{54BDBE56-7700-4656-9977-14020CD9990E}" srcOrd="6" destOrd="0" presId="urn:microsoft.com/office/officeart/2005/8/layout/pyramid2"/>
    <dgm:cxn modelId="{8018CBE4-3EF0-429A-BC1D-4AFA93299C17}" type="presParOf" srcId="{4FCF9A64-8B90-4D65-A01C-F4E9A4F36703}" destId="{983A31EB-8EE3-445F-A6C1-1E087CB0A1B0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D82038-32F7-4733-88A9-129A34419B7D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9E0B4A-84BA-4062-951A-FE8FED4C2E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49167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2C949-E84C-4A42-8BCC-073BAF7DF417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00548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gif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708920"/>
            <a:ext cx="7772400" cy="2736303"/>
          </a:xfrm>
        </p:spPr>
        <p:txBody>
          <a:bodyPr>
            <a:noAutofit/>
          </a:bodyPr>
          <a:lstStyle/>
          <a:p>
            <a:r>
              <a:rPr 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 мерах, принимаемых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Вельским муниципальным образованием </a:t>
            </a:r>
            <a:r>
              <a:rPr 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Архангельской области, для закрепления молодежи, проживающей в сельской местности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http://cat.convdocs.org/pars_docs/refs/161/160602/160602_html_m1a4ab676.g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88640"/>
            <a:ext cx="742826" cy="1043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://prostolive.ru/wp-content/uploads/2018/02/Coat_of_Arms_of_Arkhangelsk_oblast_-_Full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259" y="119166"/>
            <a:ext cx="791624" cy="1067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8713" y="277688"/>
            <a:ext cx="6562109" cy="20711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3666" y="4653135"/>
            <a:ext cx="2778706" cy="2084029"/>
          </a:xfrm>
          <a:prstGeom prst="rect">
            <a:avLst/>
          </a:prstGeom>
        </p:spPr>
      </p:pic>
      <p:pic>
        <p:nvPicPr>
          <p:cNvPr id="7" name="Рисунок 6" descr="https://prikolnye-kartinki.ru/img/picture/Dec/06/46346015c3ec772e49577bc1c9f9cada/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725144"/>
            <a:ext cx="3184674" cy="20120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8989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922" y="188640"/>
            <a:ext cx="8229600" cy="778098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участков для многодетных семей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sun9-5.userapi.com/impg/nURmDPcEK8NhrqiyUGAHDLwb_9CJDlGO0Wwg2w/083txcpNtvo.jpg?size=2560x1440&amp;quality=96&amp;sign=7a7cfbc4a5fdce08501bce41bf8d9d6d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2" y="966738"/>
            <a:ext cx="5178999" cy="291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63.userapi.com/impg/MZnUuYDOQWtXC9DBQnagVs8bIFhqzL4KIAErdw/Bllnj6AvAHY.jpg?size=2560x1440&amp;quality=96&amp;sign=9b9d2f6249a13d67c83ac7f33939f343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3861" y="3573016"/>
            <a:ext cx="5613417" cy="315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26.userapi.com/impg/dPBEmXd6Yf3hWqn7W8-bvNWJiIB6sPYsFWZ6rA/2LlxxYIfj4s.jpg?size=2560x1440&amp;quality=96&amp;sign=1ba976db9689cc447f24acd344418080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9928" y="753073"/>
            <a:ext cx="5013233" cy="281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87.userapi.com/impg/y-YCL1_uRIQl7l41EAKYlV4_sswV3kxBO1_yeA/WuOtlXweLtk.jpg?size=2560x1440&amp;quality=96&amp;sign=05b3fa493210954d88ae0a1922a275ea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517" y="3879925"/>
            <a:ext cx="4553123" cy="2944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19626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907122539"/>
              </p:ext>
            </p:extLst>
          </p:nvPr>
        </p:nvGraphicFramePr>
        <p:xfrm>
          <a:off x="162325" y="260648"/>
          <a:ext cx="8964488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74316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368152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xmlns="" val="1862756053"/>
              </p:ext>
            </p:extLst>
          </p:nvPr>
        </p:nvGraphicFramePr>
        <p:xfrm>
          <a:off x="179512" y="188640"/>
          <a:ext cx="8784976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62434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«Россия молодая»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s://sun9-80.userapi.com/impg/AuA6GtBT-K35ElQ8wcydpza2UXTFE03zD_DLfw/tGBhVJF_az4.jpg?size=1280x853&amp;quality=96&amp;sign=113dd492dd2bbc9f3cbd040c5dd08e0f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7218" y="795300"/>
            <a:ext cx="4263434" cy="284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45.userapi.com/impg/bktrx1A0TPrDXAYTLWgI6-zJNKpncNNuY_7rbQ/mY4jNmltDoM.jpg?size=1280x853&amp;quality=96&amp;sign=750f5d06d2e0455fc1f5923a6e8cb425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2946" y="3615992"/>
            <a:ext cx="4631160" cy="308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un9-58.userapi.com/impg/F4SITmKfk8OLzuERaUZPLt_sOt_477uflLyquA/p1WosCdAJz0.jpg?size=1280x853&amp;quality=96&amp;sign=df3d663a09e411d72f407ede4fdd626c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898" y="3690471"/>
            <a:ext cx="4644074" cy="309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sun9-3.userapi.com/impg/fME9_1rfbta61uygeM4GjyJZd89cMjqKJZn68w/wc6ggZLVbT4.jpg?size=1280x853&amp;quality=96&amp;sign=27e4c3a5d0312e0abfab21a3b2f85807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4426" y="958889"/>
            <a:ext cx="4739680" cy="315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9519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Форум добровольцев «Шаг навстречу»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https://sun9-27.userapi.com/impg/E7sljgkqIwbC1GDGgxcGCeUmTQjekRa1tmf6Sw/wAuYS1f0Zoc.jpg?size=1280x853&amp;quality=96&amp;sign=0d241b7cd6b849d20cdbb07314b59d60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84984"/>
            <a:ext cx="5054759" cy="336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sun9-19.userapi.com/impg/5S08YBXzEz5MDRQjQMvQfeXh7fTCMDVL-bip6g/ocANs0EWkI8.jpg?size=1280x853&amp;quality=96&amp;sign=e6b757d8970b9c01fcd60c0e3e33c204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16" y="1414082"/>
            <a:ext cx="3971863" cy="264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21.userapi.com/impg/RnTObn5zbQcw2kKxvk1vsekLzSNbVmlnDEZEbA/QYflL6LuFl8.jpg?size=1280x854&amp;quality=96&amp;sign=b02b86d0ac5847c30b951fd494f8472f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88158" y="3546084"/>
            <a:ext cx="5006864" cy="334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sun9-84.userapi.com/impg/2M84vAHNOnQz-7kFxcd9oBJ4CgEvJbGmnWFAbQ/xTplpGZn_zo.jpg?size=1280x854&amp;quality=96&amp;sign=90fda3be7939ac148452a1080e7ab0d4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36434" y="1234583"/>
            <a:ext cx="5063208" cy="337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1638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Автопробег «Молодежь ветеранам!»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s://sun9-74.userapi.com/impg/2ZVxFNigGJpsuhoEJHWDK41848qnRaQ9ArNNHA/nYWSYldjQo4.jpg?size=1280x853&amp;quality=96&amp;sign=6d475646b3c30bcc91b5570a49b29257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92760" y="3291900"/>
            <a:ext cx="5351240" cy="356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19.userapi.com/impg/9AgLo_tn4hNrkIM4I9sQGXUxeFw7N1WUsIDZGQ/OgQVNlg377I.jpg?size=1280x853&amp;quality=96&amp;sign=dd96739689a719a70272720f72b3789b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516" y="3999342"/>
            <a:ext cx="4248472" cy="283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sun9-40.userapi.com/impg/bopb4CRGoScfAlMGZibsVDMglYrbrCOZaiUbXw/rB1aNIdNme8.jpg?size=1280x886&amp;quality=96&amp;sign=9fe26b31d103a9975372d15884454dea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90110"/>
            <a:ext cx="4032448" cy="279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un9-26.userapi.com/impg/6f0FbkTqsqPJ2qrDvbGUXwKMVkIv1-pBWnRvug/gScIwMQZpeo.jpg?size=1280x853&amp;quality=96&amp;sign=a22d8429a7a9b9f30306fe5b3fc402fe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53238" y="1254746"/>
            <a:ext cx="4474295" cy="298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5105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патриотической песни </a:t>
            </a:r>
            <a:b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«Пою мое Отечество!»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2" name="Picture 6" descr="https://vk.com/doc33788625_621317370?hash=09009083dd5f179cd3&amp;dl=29b0300b136591797d&amp;wnd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382847"/>
            <a:ext cx="4752528" cy="324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vk.com/doc33788625_621317367?hash=e4b4cffba7feb5c99d&amp;dl=3b097a6a99bc9e0d53&amp;wnd=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9308" y="1268760"/>
            <a:ext cx="5425143" cy="317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5255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78098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«Молодежь за чистый город»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sun9-57.userapi.com/impg/ytaqkvnqRlLUUTL-r8TVZg0cjTqrfs9xhCh5uw/LS0woh-d-lw.jpg?size=1280x854&amp;quality=96&amp;sign=5c45f6ad06fdc5c2acf8a994712f6d87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233" y="1124744"/>
            <a:ext cx="4399934" cy="293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1.userapi.com/impg/1QWZBvmMrFvPMjl3DB0TGAs7-josvj_Keeq69w/alG2laI_KEE.jpg?size=1280x905&amp;quality=96&amp;sign=774c7ffbb5131dfafa731a6da7df3589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971" y="3512376"/>
            <a:ext cx="4739679" cy="335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un9-71.userapi.com/impg/QGyO72-DjaKpScdPOoemPJgxc6DjtAl_JkrFAA/gi9JNF7Vzts.jpg?size=1280x853&amp;quality=96&amp;sign=7b4245dbae53590164719a8e60799c00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5557" y="3924081"/>
            <a:ext cx="4397348" cy="293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un9-47.userapi.com/impg/TZWCebmNrUAxsztxlJCDYNpAzzdmvby25xNFkg/ZYBNjyOItpg.jpg?size=1280x853&amp;quality=96&amp;sign=d9f0ae8596a19bde188e23605ceca0ed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6652" y="984687"/>
            <a:ext cx="4397348" cy="293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8891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06090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акция «Чистый регион»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s://sun9-65.userapi.com/impg/WK9kXjKhzvIIGUSTpBhvbXvbWVHfQnUgu4soQw/WHY6lHgYHQA.jpg?size=1280x960&amp;quality=96&amp;sign=d3d3bf91035e1c331e830dd91a5b00d2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68960"/>
            <a:ext cx="4845247" cy="363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12.userapi.com/impg/hKL66-LcX2yfu7aufrNgFyR6DBUKJufdZ0coaQ/NwhsQJF6WKA.jpg?size=1280x960&amp;quality=96&amp;sign=bbcb001991bca271cea7737916da309c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308" y="822722"/>
            <a:ext cx="4127105" cy="309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un9-48.userapi.com/impg/jCHxcakqSQy3HVbKsMSfnJ7mDJ0Y_bevW0lyLA/TYmfQxqEgC4.jpg?size=810x1080&amp;quality=96&amp;sign=14073625ffe431d7cc45ddfa153ffd8d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00233" y="2098030"/>
            <a:ext cx="3564248" cy="4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sun9-81.userapi.com/impg/92Ou4orY7Wpo8944vZHi69Evz_Eik1Jx0Ij6xA/UNwp5dTuS7Y.jpg?size=1280x960&amp;quality=96&amp;sign=23ecc5610c774557cf28b188fa40dd4a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7" y="866131"/>
            <a:ext cx="3816424" cy="28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160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22703"/>
            <a:ext cx="8229600" cy="850106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мероприятие «Блокадный хлеб»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s://sun9-57.userapi.com/impg/OPjl1Yagdbf_mhUB19X125tgnyjqPQYJV_spfg/-wkmxy26k8k.jpg?size=1280x853&amp;quality=96&amp;sign=f311478a8db351dc2743d398c6e8a97a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09126"/>
            <a:ext cx="4039966" cy="269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un9-11.userapi.com/impg/WWTFe6htGICm1gKSZ34NQq4MiVkvFEk9VQRidA/tqmPNSmjcLA.jpg?size=1280x853&amp;quality=96&amp;sign=2aaa7685ecad9ff1e64a80e8140f15d6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3494" y="3771766"/>
            <a:ext cx="4631160" cy="308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sun9-76.userapi.com/impg/ptJnHhcRBENWDflVVA23QYQsdeY7ueQjI35Vwg/_lcVLcAt1nI.jpg?size=1280x853&amp;quality=96&amp;sign=d3af447df0f5cdb452f4a69fa8be29d0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6145" y="944953"/>
            <a:ext cx="4558144" cy="303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sun9-1.userapi.com/impg/e_J5Zr8bqNoW59UnvuEgB52DuhP9UJD5sfHuNw/YaSs0ObSZ-g.jpg?size=1280x853&amp;quality=96&amp;sign=9fae6cd87ede67e0d90c74179beb37f5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59556"/>
            <a:ext cx="4847183" cy="323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2065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Причины отсутствия притока молодых специалистов:</a:t>
            </a: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fontAlgn="base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жилищная проблема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 algn="just" fontAlgn="base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 fontAlgn="base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низкий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социальный статус в обществе и снижение престижа профессии «учитель» и «врач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», специалистов, работающих в сельском хозяйстве; </a:t>
            </a:r>
          </a:p>
          <a:p>
            <a:pPr marL="0" indent="0" algn="just" fontAlgn="base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 fontAlgn="base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низкая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заработная плата молодых специалистов, не имеющих ни стажа, ни квалификационной категории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 algn="just" fontAlgn="base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отсутствие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механизма распределения выпускников.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4685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«Даешь, молодежь!»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s://sun9-27.userapi.com/impg/uUA3RgpMXW7UJsOrLzYOshOTmjE5FDyRT5xggQ/yChE71ABD20.jpg?size=800x533&amp;quality=96&amp;sign=5211002a5167ed5fc380994936273ac0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6653" y="1196752"/>
            <a:ext cx="4264433" cy="284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un9-39.userapi.com/impg/5AQUPWzTOR0147i5JDwKrEJrgOI-QJnFMS8SWg/TMDEP6y7JrU.jpg?size=800x533&amp;quality=96&amp;sign=034b8bcb65f6c0cea68e54a2b163de59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645024"/>
            <a:ext cx="4622105" cy="307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sun9-5.userapi.com/impg/nYmyHE4IxVXBVQRFUKkmaMK32q5ENs1Wh1g11g/Fl7IZlODh6U.jpg?size=800x533&amp;quality=96&amp;sign=da03baae4b980e1c272093559a418807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5823" y="980728"/>
            <a:ext cx="3998942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sun9-78.userapi.com/impg/G1DrqMfhWUy9hT4YIvMrEgUyW15SeMXRFpz_eQ/ei3zowMEb0I.jpg?size=800x600&amp;quality=96&amp;sign=50a8cf4e79c5deb2aed8e6f71ecde137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52394"/>
            <a:ext cx="4129805" cy="309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6009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Слет творческой молодежи «Территория дерзких»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ttps://sun9-54.userapi.com/impg/Ph1ydl-ZVA-qEywJVf4JwMBrG5d8e2IaIXn7MQ/BSdQVZGxAgg.jpg?size=1280x882&amp;quality=96&amp;sign=c33d507d1df48c4ef292d647a16b3454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96752"/>
            <a:ext cx="4204635" cy="289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un9-71.userapi.com/impg/wmBhdJ5wkokgdiJFAcvXuhrZfFp6T1sDJLHHzg/hFQWeDzhO9g.jpg?size=1280x894&amp;quality=96&amp;sign=794bebb326925c21c9f4923621151dbd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74327"/>
            <a:ext cx="4466658" cy="3119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sun9-9.userapi.com/impg/HQZO-aWTuulu0XOprsfzBn7pYhpoS5eJogcftw/fBxx8pGcz_0.jpg?size=1280x960&amp;quality=96&amp;sign=ba0a6ccca683efeea2f413b747542b81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08208"/>
            <a:ext cx="4309527" cy="323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sun9-57.userapi.com/impg/RM4cg9GtxzpnKgwTWkQ-nf7qtntuFiIu5_DR4Q/wi6nRdRdtOI.jpg?size=1280x875&amp;quality=96&amp;sign=06b3f6282f8a9453439f1f4eb50e2dbd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983" y="3795654"/>
            <a:ext cx="4307675" cy="294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3060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омплекс 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мероприятий по пропаганде семейных ценностей</a:t>
            </a:r>
            <a:endParaRPr lang="ru-RU" sz="24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75479590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02958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461" y="1576147"/>
            <a:ext cx="8435339" cy="4877189"/>
          </a:xfrm>
        </p:spPr>
      </p:pic>
      <p:pic>
        <p:nvPicPr>
          <p:cNvPr id="5" name="Рисунок 4" descr="http://prostolive.ru/wp-content/uploads/2018/02/Coat_of_Arms_of_Arkhangelsk_oblast_-_Full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138" y="319166"/>
            <a:ext cx="783759" cy="94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cat.convdocs.org/pars_docs/refs/161/160602/160602_html_m1a4ab676.gi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93679"/>
            <a:ext cx="869451" cy="107507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Горизонтальный свиток 6"/>
          <p:cNvSpPr/>
          <p:nvPr/>
        </p:nvSpPr>
        <p:spPr>
          <a:xfrm>
            <a:off x="1087898" y="1571546"/>
            <a:ext cx="6663520" cy="1330656"/>
          </a:xfrm>
          <a:prstGeom prst="horizontalScroll">
            <a:avLst/>
          </a:prstGeom>
          <a:ln w="190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xmlns="" val="109949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656928"/>
          </a:xfrm>
        </p:spPr>
        <p:txBody>
          <a:bodyPr>
            <a:normAutofit/>
          </a:bodyPr>
          <a:lstStyle/>
          <a:p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Самая острая - жилищная проблема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56928"/>
            <a:ext cx="8229600" cy="6084440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олгосрочная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целевая программа Архангельской области «Активизация индивидуального жилищного строительства в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Архангельской области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» на 2009-2014 годы</a:t>
            </a:r>
            <a:r>
              <a:rPr lang="ru-RU" sz="26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    Цель: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активизация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индивидуального жилищного строительства на территории Архангельской области.</a:t>
            </a:r>
          </a:p>
          <a:p>
            <a:pPr marL="0" indent="0">
              <a:buNone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    Задачи: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оказание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финансовой поддержки гражданам в целях осуществления индивидуального жилищного строительства;</a:t>
            </a:r>
          </a:p>
          <a:p>
            <a:pPr fontAlgn="base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улучшение жилищных условий граждан, проживающих в жилищном фонде, не отвечающем современным требованиям;</a:t>
            </a:r>
          </a:p>
          <a:p>
            <a:pPr fontAlgn="base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увеличение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количества выданных жилищных кредитов гражданам на строительство индивидуальных жилых домов;</a:t>
            </a:r>
          </a:p>
          <a:p>
            <a:pPr fontAlgn="base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увеличение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объемов индивидуального жилищного строительства на территории Архангельской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области.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 fontAlgn="base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823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Молодежный поселок</a:t>
            </a: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s://velsknews.ucoz.ru/_nw/35/4285543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https://velsknews.ucoz.ru/_nw/35/428554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547" y="1052736"/>
            <a:ext cx="4267200" cy="284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photo10.wambacdn.net/69/40/81/1762180496/1894769186_huge.jpg?hash=dU3nC1tSVmyzYeazhwkLzw&amp;expires=64060578000&amp;updated=15373372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7025" y="3174357"/>
            <a:ext cx="4635310" cy="347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old.mrsksevzap.ru/pictures/02860523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3083" y="851380"/>
            <a:ext cx="4259252" cy="371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velsk-info.vagaland.ru/arhiv/2010/11/24/m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383" y="3911863"/>
            <a:ext cx="5901786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76206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06090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Комплексная застройка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https://velsknews.ucoz.ru/_nw/71/413020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94536"/>
            <a:ext cx="3336598" cy="249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skvorushka.arkh.socinfo.ru/media/2019/12/15/1265357274/b4085211160c4876d55197ab2f606e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0166" y="3645024"/>
            <a:ext cx="4740969" cy="299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s://www.ruscable.ru/news/images/big-71406-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7644" y="819176"/>
            <a:ext cx="4454796" cy="296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s://kuzneck.pnzreg.ru/upload/iblock/dbb/dbb20ee986b48df7c48af54be662eae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926" y="3734777"/>
            <a:ext cx="3863718" cy="290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6387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программа</a:t>
            </a:r>
            <a:b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Вельского 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муниципального района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Обеспечение жильем молодых семей»</a:t>
            </a: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Федеральная  целевая программа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"Обеспечение доступным и комфортным жильем и коммунальными услугами граждан Российской Федерации", утвержденной постановлением Правительства Российской Федерации от 30 декабря 2017 года №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171;</a:t>
            </a:r>
          </a:p>
          <a:p>
            <a:pPr marL="0" indent="0" algn="just">
              <a:buNone/>
            </a:pP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Постановление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Правительства Архангельской области от 11 октября 2013 года №475-пп 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«Об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утверждении государственной программы Архангельской области «Обеспечение качественным, доступным жильем и объектами инженерной инфраструктуры населения Архангельской области».</a:t>
            </a:r>
          </a:p>
        </p:txBody>
      </p:sp>
    </p:spTree>
    <p:extLst>
      <p:ext uri="{BB962C8B-B14F-4D97-AF65-F5344CB8AC3E}">
        <p14:creationId xmlns:p14="http://schemas.microsoft.com/office/powerpoint/2010/main" xmlns="" val="414518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Цель программы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оказание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финансовой поддержки в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решении жилищной проблемы молодым семьям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Задача программы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обеспечение молодых семей, проживающих в Архангельской области, жильем, соответствующим социальным стандартам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 algn="just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Финансирование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мероприятий программы осуществляется за счет средств бюджета Вельского муниципального района с привлечением средств областного и федерального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бюджетов.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404664"/>
            <a:ext cx="784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endParaRPr lang="ru-RU" sz="2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Вельского 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района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«Обеспечение жильем молодых семей»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27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Целевые </a:t>
            </a:r>
            <a:r>
              <a:rPr lang="ru-RU" sz="2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показатели эффективности муниципальной программы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89996644"/>
              </p:ext>
            </p:extLst>
          </p:nvPr>
        </p:nvGraphicFramePr>
        <p:xfrm>
          <a:off x="899592" y="1268760"/>
          <a:ext cx="7632847" cy="55306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04760"/>
                <a:gridCol w="3407373"/>
                <a:gridCol w="1276606"/>
                <a:gridCol w="706822"/>
                <a:gridCol w="768643"/>
                <a:gridCol w="768643"/>
              </a:tblGrid>
              <a:tr h="67961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70535" algn="l"/>
                          <a:tab pos="579120" algn="l"/>
                        </a:tabLs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70535" algn="l"/>
                          <a:tab pos="579120" algn="l"/>
                        </a:tabLs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70535" algn="l"/>
                          <a:tab pos="579120" algn="l"/>
                        </a:tabLs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70535" algn="l"/>
                          <a:tab pos="579120" algn="l"/>
                        </a:tabLs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изм.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70535" algn="l"/>
                          <a:tab pos="579120" algn="l"/>
                        </a:tabLs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целевых показателей (индикаторов)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282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70535" algn="l"/>
                          <a:tab pos="579120" algn="l"/>
                        </a:tabLs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70535" algn="l"/>
                          <a:tab pos="579120" algn="l"/>
                        </a:tabLs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70535" algn="l"/>
                          <a:tab pos="579120" algn="l"/>
                        </a:tabLs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70535" algn="l"/>
                          <a:tab pos="579120" algn="l"/>
                        </a:tabLs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796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70535" algn="l"/>
                          <a:tab pos="579120" algn="l"/>
                        </a:tabLs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70535" algn="l"/>
                          <a:tab pos="579120" algn="l"/>
                        </a:tabLs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молодых семей –участников муниципальной программы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70535" algn="l"/>
                          <a:tab pos="579120" algn="l"/>
                        </a:tabLs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70535" algn="l"/>
                          <a:tab pos="579120" algn="l"/>
                        </a:tabLs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70535" algn="l"/>
                          <a:tab pos="579120" algn="l"/>
                        </a:tabLs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70535" algn="l"/>
                          <a:tab pos="579120" algn="l"/>
                        </a:tabLs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70535" algn="l"/>
                          <a:tab pos="579120" algn="l"/>
                        </a:tabLs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9095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70535" algn="l"/>
                          <a:tab pos="579120" algn="l"/>
                        </a:tabLs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70535" algn="l"/>
                          <a:tab pos="579120" algn="l"/>
                        </a:tabLs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Количество молодых семей, улучшивших жилищные условия, в том числе, включая молодые многодетные семьи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70535" algn="l"/>
                          <a:tab pos="579120" algn="l"/>
                        </a:tabLs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70535" algn="l"/>
                          <a:tab pos="579120" algn="l"/>
                        </a:tabLs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70535" algn="l"/>
                          <a:tab pos="579120" algn="l"/>
                        </a:tabLs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70535" algn="l"/>
                          <a:tab pos="579120" algn="l"/>
                        </a:tabLs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70535" algn="l"/>
                          <a:tab pos="579120" algn="l"/>
                        </a:tabLs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1394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70535" algn="l"/>
                          <a:tab pos="579120" algn="l"/>
                        </a:tabLs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70535" algn="l"/>
                          <a:tab pos="579120" algn="l"/>
                        </a:tabLs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молодых семей, получивших свидетельства о выделении социальных выплат на приобретение или строительство жилья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70535" algn="l"/>
                          <a:tab pos="579120" algn="l"/>
                        </a:tabLs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семьи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70535" algn="l"/>
                          <a:tab pos="579120" algn="l"/>
                        </a:tabLs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70535" algn="l"/>
                          <a:tab pos="579120" algn="l"/>
                        </a:tabLs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70535" algn="l"/>
                          <a:tab pos="579120" algn="l"/>
                        </a:tabLs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41436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43715579"/>
              </p:ext>
            </p:extLst>
          </p:nvPr>
        </p:nvGraphicFramePr>
        <p:xfrm>
          <a:off x="457200" y="548680"/>
          <a:ext cx="8229600" cy="55774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81475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</TotalTime>
  <Words>569</Words>
  <Application>Microsoft Office PowerPoint</Application>
  <PresentationFormat>Экран (4:3)</PresentationFormat>
  <Paragraphs>95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О мерах, принимаемых Вельским муниципальным образованием Архангельской области, для закрепления молодежи, проживающей в сельской местности . </vt:lpstr>
      <vt:lpstr>Причины отсутствия притока молодых специалистов:</vt:lpstr>
      <vt:lpstr>Самая острая - жилищная проблема</vt:lpstr>
      <vt:lpstr>Молодежный поселок</vt:lpstr>
      <vt:lpstr>Комплексная застройка</vt:lpstr>
      <vt:lpstr>Муниципальная программа Вельского муниципального района  «Обеспечение жильем молодых семей»</vt:lpstr>
      <vt:lpstr>Слайд 7</vt:lpstr>
      <vt:lpstr> Целевые показатели эффективности муниципальной программы  </vt:lpstr>
      <vt:lpstr>Слайд 9</vt:lpstr>
      <vt:lpstr>Предоставление участков для многодетных семей</vt:lpstr>
      <vt:lpstr>Слайд 11</vt:lpstr>
      <vt:lpstr>  </vt:lpstr>
      <vt:lpstr>Фестиваль «Россия молодая»</vt:lpstr>
      <vt:lpstr>Районный Форум добровольцев «Шаг навстречу»</vt:lpstr>
      <vt:lpstr>Автопробег «Молодежь ветеранам!»</vt:lpstr>
      <vt:lpstr>Фестиваль патриотической песни  «Пою мое Отечество!»</vt:lpstr>
      <vt:lpstr>Акция «Молодежь за чистый город»</vt:lpstr>
      <vt:lpstr>Экологическая акция «Чистый регион»</vt:lpstr>
      <vt:lpstr>Патриотическое мероприятие «Блокадный хлеб»</vt:lpstr>
      <vt:lpstr>Фестиваль «Даешь, молодежь!»</vt:lpstr>
      <vt:lpstr>Слет творческой молодежи «Территория дерзких»</vt:lpstr>
      <vt:lpstr>Комплекс мероприятий по пропаганде семейных ценностей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мерах, принимаемых Вельским муниципальным образованием Архангельской области, для закрепления молодежи, проживающей в сельской местности .</dc:title>
  <dc:creator>Таня</dc:creator>
  <cp:lastModifiedBy>toporischeva</cp:lastModifiedBy>
  <cp:revision>35</cp:revision>
  <dcterms:created xsi:type="dcterms:W3CDTF">2021-12-13T17:49:35Z</dcterms:created>
  <dcterms:modified xsi:type="dcterms:W3CDTF">2021-12-15T06:07:21Z</dcterms:modified>
</cp:coreProperties>
</file>